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257" r:id="rId6"/>
    <p:sldId id="260" r:id="rId7"/>
    <p:sldId id="258" r:id="rId8"/>
    <p:sldId id="25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1790" y="777240"/>
            <a:ext cx="8822690" cy="127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830" y="1863090"/>
            <a:ext cx="2468245" cy="1717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180" y="274320"/>
            <a:ext cx="10073640" cy="63093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66825" y="4776470"/>
            <a:ext cx="2065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</a:rPr>
              <a:t>4</a:t>
            </a:r>
            <a:r>
              <a:rPr lang="zh-CN" altLang="en-US" sz="2400">
                <a:solidFill>
                  <a:srgbClr val="FFFF00"/>
                </a:solidFill>
              </a:rPr>
              <a:t>号总是</a:t>
            </a:r>
            <a:r>
              <a:rPr lang="en-US" altLang="zh-CN" sz="2400">
                <a:solidFill>
                  <a:srgbClr val="FFFF00"/>
                </a:solidFill>
              </a:rPr>
              <a:t>1</a:t>
            </a:r>
            <a:r>
              <a:rPr lang="zh-CN" altLang="en-US" sz="2400">
                <a:solidFill>
                  <a:srgbClr val="FFFF00"/>
                </a:solidFill>
              </a:rPr>
              <a:t>种</a:t>
            </a:r>
            <a:endParaRPr lang="zh-CN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1790" y="777240"/>
            <a:ext cx="8822690" cy="127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830" y="1863090"/>
            <a:ext cx="2468245" cy="1717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90" y="2047240"/>
            <a:ext cx="5730240" cy="1532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55" y="3580130"/>
            <a:ext cx="8756015" cy="7734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97355" y="4681855"/>
            <a:ext cx="4253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</a:rPr>
              <a:t>按序号选颜色，最方便</a:t>
            </a:r>
            <a:endParaRPr lang="zh-CN" alt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1790" y="777240"/>
            <a:ext cx="8822690" cy="127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830" y="1863090"/>
            <a:ext cx="2468245" cy="1717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90" y="2047240"/>
            <a:ext cx="5730240" cy="1532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55" y="3580130"/>
            <a:ext cx="8756015" cy="7734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0175" y="4629150"/>
            <a:ext cx="78784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C00000"/>
                </a:solidFill>
              </a:rPr>
              <a:t>1</a:t>
            </a:r>
            <a:r>
              <a:rPr lang="zh-CN" altLang="en-US" sz="2800">
                <a:solidFill>
                  <a:srgbClr val="C00000"/>
                </a:solidFill>
              </a:rPr>
              <a:t>区：</a:t>
            </a:r>
            <a:r>
              <a:rPr lang="en-US" altLang="zh-CN" sz="2800">
                <a:solidFill>
                  <a:srgbClr val="C00000"/>
                </a:solidFill>
              </a:rPr>
              <a:t>4</a:t>
            </a:r>
            <a:endParaRPr lang="en-US" altLang="zh-CN" sz="2800">
              <a:solidFill>
                <a:srgbClr val="C00000"/>
              </a:solidFill>
            </a:endParaRPr>
          </a:p>
          <a:p>
            <a:r>
              <a:rPr lang="en-US" altLang="zh-CN" sz="2800">
                <a:solidFill>
                  <a:srgbClr val="C00000"/>
                </a:solidFill>
              </a:rPr>
              <a:t>2</a:t>
            </a:r>
            <a:r>
              <a:rPr lang="zh-CN" altLang="en-US" sz="2800">
                <a:solidFill>
                  <a:srgbClr val="C00000"/>
                </a:solidFill>
              </a:rPr>
              <a:t>区：</a:t>
            </a:r>
            <a:r>
              <a:rPr lang="en-US" altLang="zh-CN" sz="2800">
                <a:solidFill>
                  <a:srgbClr val="C00000"/>
                </a:solidFill>
              </a:rPr>
              <a:t>3</a:t>
            </a:r>
            <a:endParaRPr lang="en-US" altLang="zh-CN" sz="2800">
              <a:solidFill>
                <a:srgbClr val="C00000"/>
              </a:solidFill>
            </a:endParaRPr>
          </a:p>
          <a:p>
            <a:r>
              <a:rPr lang="en-US" altLang="zh-CN" sz="2800">
                <a:solidFill>
                  <a:srgbClr val="C00000"/>
                </a:solidFill>
              </a:rPr>
              <a:t>4</a:t>
            </a:r>
            <a:r>
              <a:rPr lang="zh-CN" altLang="en-US" sz="2800">
                <a:solidFill>
                  <a:srgbClr val="C00000"/>
                </a:solidFill>
              </a:rPr>
              <a:t>区：</a:t>
            </a:r>
            <a:r>
              <a:rPr lang="en-US" altLang="zh-CN" sz="2800">
                <a:solidFill>
                  <a:srgbClr val="C00000"/>
                </a:solidFill>
              </a:rPr>
              <a:t>3</a:t>
            </a:r>
            <a:endParaRPr lang="en-US" altLang="zh-CN" sz="2800">
              <a:solidFill>
                <a:srgbClr val="C00000"/>
              </a:solidFill>
            </a:endParaRPr>
          </a:p>
          <a:p>
            <a:r>
              <a:rPr lang="zh-CN" altLang="en-US" sz="2800">
                <a:solidFill>
                  <a:srgbClr val="C00000"/>
                </a:solidFill>
              </a:rPr>
              <a:t>这样，再选</a:t>
            </a:r>
            <a:r>
              <a:rPr lang="en-US" altLang="zh-CN" sz="2800">
                <a:solidFill>
                  <a:srgbClr val="C00000"/>
                </a:solidFill>
              </a:rPr>
              <a:t>3</a:t>
            </a:r>
            <a:r>
              <a:rPr lang="zh-CN" altLang="en-US" sz="2800">
                <a:solidFill>
                  <a:srgbClr val="C00000"/>
                </a:solidFill>
              </a:rPr>
              <a:t>，就要区分，</a:t>
            </a:r>
            <a:r>
              <a:rPr lang="en-US" altLang="zh-CN" sz="2800">
                <a:solidFill>
                  <a:srgbClr val="C00000"/>
                </a:solidFill>
              </a:rPr>
              <a:t>2</a:t>
            </a:r>
            <a:r>
              <a:rPr lang="zh-CN" altLang="en-US" sz="2800">
                <a:solidFill>
                  <a:srgbClr val="C00000"/>
                </a:solidFill>
              </a:rPr>
              <a:t>区和</a:t>
            </a:r>
            <a:r>
              <a:rPr lang="en-US" altLang="zh-CN" sz="2800">
                <a:solidFill>
                  <a:srgbClr val="C00000"/>
                </a:solidFill>
              </a:rPr>
              <a:t>4</a:t>
            </a:r>
            <a:r>
              <a:rPr lang="zh-CN" altLang="en-US" sz="2800">
                <a:solidFill>
                  <a:srgbClr val="C00000"/>
                </a:solidFill>
              </a:rPr>
              <a:t>区颜色是否相同</a:t>
            </a:r>
            <a:endParaRPr lang="zh-CN" alt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1790" y="777240"/>
            <a:ext cx="8822690" cy="127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830" y="1863090"/>
            <a:ext cx="2468245" cy="1717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90" y="2047240"/>
            <a:ext cx="5730240" cy="1532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55" y="3580130"/>
            <a:ext cx="8756015" cy="773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790" y="4353560"/>
            <a:ext cx="8845550" cy="11855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1790" y="777240"/>
            <a:ext cx="8822690" cy="127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830" y="1863090"/>
            <a:ext cx="2468245" cy="1717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90" y="2047240"/>
            <a:ext cx="5730240" cy="1532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55" y="3580130"/>
            <a:ext cx="8756015" cy="773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790" y="4353560"/>
            <a:ext cx="8845550" cy="1185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140" y="5539105"/>
            <a:ext cx="5110480" cy="4552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ThhOTAxM2ZlZGM5N2MwNWExMDViNzM5OTY0MjRjOTQifQ=="/>
  <p:tag name="commondata" val="eyJoZGlkIjoiNWJkYmFiZTQyNzJhMDBlMWFiYzAwNzQ2NDM0NGYxYz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WPS 演示</Application>
  <PresentationFormat>宽屏</PresentationFormat>
  <Paragraphs>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xsg</dc:creator>
  <cp:lastModifiedBy>新曙光188029</cp:lastModifiedBy>
  <cp:revision>9</cp:revision>
  <dcterms:created xsi:type="dcterms:W3CDTF">2015-05-05T08:02:00Z</dcterms:created>
  <dcterms:modified xsi:type="dcterms:W3CDTF">2025-10-02T14:10:20Z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4B74FD0AFB3F41D5B3249C00739094A9_13</vt:lpwstr>
  </property>
</Properties>
</file>