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7" r:id="rId3"/>
    <p:sldId id="299" r:id="rId4"/>
    <p:sldId id="300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297" r:id="rId13"/>
    <p:sldId id="312" r:id="rId14"/>
    <p:sldId id="313" r:id="rId15"/>
    <p:sldId id="314" r:id="rId16"/>
    <p:sldId id="315" r:id="rId17"/>
    <p:sldId id="316" r:id="rId18"/>
    <p:sldId id="317" r:id="rId19"/>
    <p:sldId id="320" r:id="rId20"/>
    <p:sldId id="31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3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3"/>
        <p:guide pos="380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13.wmf"/><Relationship Id="rId8" Type="http://schemas.openxmlformats.org/officeDocument/2006/relationships/image" Target="../media/image12.wmf"/><Relationship Id="rId7" Type="http://schemas.openxmlformats.org/officeDocument/2006/relationships/image" Target="../media/image11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7" Type="http://schemas.openxmlformats.org/officeDocument/2006/relationships/image" Target="../media/image21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7" Type="http://schemas.openxmlformats.org/officeDocument/2006/relationships/image" Target="../media/image21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9" Type="http://schemas.openxmlformats.org/officeDocument/2006/relationships/image" Target="../media/image23.wmf"/><Relationship Id="rId8" Type="http://schemas.openxmlformats.org/officeDocument/2006/relationships/image" Target="../media/image22.wmf"/><Relationship Id="rId7" Type="http://schemas.openxmlformats.org/officeDocument/2006/relationships/image" Target="../media/image21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9" Type="http://schemas.openxmlformats.org/officeDocument/2006/relationships/image" Target="../media/image23.wmf"/><Relationship Id="rId8" Type="http://schemas.openxmlformats.org/officeDocument/2006/relationships/image" Target="../media/image22.wmf"/><Relationship Id="rId7" Type="http://schemas.openxmlformats.org/officeDocument/2006/relationships/image" Target="../media/image21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0" Type="http://schemas.openxmlformats.org/officeDocument/2006/relationships/image" Target="../media/image24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8.wmf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7" Type="http://schemas.openxmlformats.org/officeDocument/2006/relationships/image" Target="../media/image11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7" Type="http://schemas.openxmlformats.org/officeDocument/2006/relationships/image" Target="../media/image11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.w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4.bin"/><Relationship Id="rId8" Type="http://schemas.openxmlformats.org/officeDocument/2006/relationships/image" Target="../media/image8.wmf"/><Relationship Id="rId7" Type="http://schemas.openxmlformats.org/officeDocument/2006/relationships/oleObject" Target="../embeddings/oleObject43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.wmf"/><Relationship Id="rId3" Type="http://schemas.openxmlformats.org/officeDocument/2006/relationships/oleObject" Target="../embeddings/oleObject41.bin"/><Relationship Id="rId21" Type="http://schemas.openxmlformats.org/officeDocument/2006/relationships/vmlDrawing" Target="../drawings/vmlDrawing10.v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1.wmf"/><Relationship Id="rId19" Type="http://schemas.openxmlformats.org/officeDocument/2006/relationships/image" Target="../media/image7.png"/><Relationship Id="rId18" Type="http://schemas.openxmlformats.org/officeDocument/2006/relationships/image" Target="../media/image13.wmf"/><Relationship Id="rId17" Type="http://schemas.openxmlformats.org/officeDocument/2006/relationships/oleObject" Target="../embeddings/oleObject48.bin"/><Relationship Id="rId16" Type="http://schemas.openxmlformats.org/officeDocument/2006/relationships/image" Target="../media/image12.wmf"/><Relationship Id="rId15" Type="http://schemas.openxmlformats.org/officeDocument/2006/relationships/oleObject" Target="../embeddings/oleObject47.bin"/><Relationship Id="rId14" Type="http://schemas.openxmlformats.org/officeDocument/2006/relationships/image" Target="../media/image11.wmf"/><Relationship Id="rId13" Type="http://schemas.openxmlformats.org/officeDocument/2006/relationships/oleObject" Target="../embeddings/oleObject46.bin"/><Relationship Id="rId12" Type="http://schemas.openxmlformats.org/officeDocument/2006/relationships/image" Target="../media/image10.wmf"/><Relationship Id="rId11" Type="http://schemas.openxmlformats.org/officeDocument/2006/relationships/oleObject" Target="../embeddings/oleObject45.bin"/><Relationship Id="rId10" Type="http://schemas.openxmlformats.org/officeDocument/2006/relationships/image" Target="../media/image9.wmf"/><Relationship Id="rId1" Type="http://schemas.openxmlformats.org/officeDocument/2006/relationships/oleObject" Target="../embeddings/oleObject40.bin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49.bin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2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1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50.bin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55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5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3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52.bin"/><Relationship Id="rId11" Type="http://schemas.openxmlformats.org/officeDocument/2006/relationships/vmlDrawing" Target="../drawings/vmlDrawing13.v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59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58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7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56.bin"/><Relationship Id="rId13" Type="http://schemas.openxmlformats.org/officeDocument/2006/relationships/vmlDrawing" Target="../drawings/vmlDrawing14.v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9.wmf"/><Relationship Id="rId10" Type="http://schemas.openxmlformats.org/officeDocument/2006/relationships/oleObject" Target="../embeddings/oleObject60.bin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64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6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2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61.bin"/><Relationship Id="rId15" Type="http://schemas.openxmlformats.org/officeDocument/2006/relationships/vmlDrawing" Target="../drawings/vmlDrawing15.v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20.wmf"/><Relationship Id="rId12" Type="http://schemas.openxmlformats.org/officeDocument/2006/relationships/oleObject" Target="../embeddings/oleObject66.bin"/><Relationship Id="rId11" Type="http://schemas.openxmlformats.org/officeDocument/2006/relationships/image" Target="../media/image19.wmf"/><Relationship Id="rId10" Type="http://schemas.openxmlformats.org/officeDocument/2006/relationships/oleObject" Target="../embeddings/oleObject65.bin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70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69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8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67.bin"/><Relationship Id="rId17" Type="http://schemas.openxmlformats.org/officeDocument/2006/relationships/vmlDrawing" Target="../drawings/vmlDrawing16.v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21.wmf"/><Relationship Id="rId14" Type="http://schemas.openxmlformats.org/officeDocument/2006/relationships/oleObject" Target="../embeddings/oleObject73.bin"/><Relationship Id="rId13" Type="http://schemas.openxmlformats.org/officeDocument/2006/relationships/image" Target="../media/image20.wmf"/><Relationship Id="rId12" Type="http://schemas.openxmlformats.org/officeDocument/2006/relationships/oleObject" Target="../embeddings/oleObject72.bin"/><Relationship Id="rId11" Type="http://schemas.openxmlformats.org/officeDocument/2006/relationships/image" Target="../media/image19.wmf"/><Relationship Id="rId10" Type="http://schemas.openxmlformats.org/officeDocument/2006/relationships/oleObject" Target="../embeddings/oleObject71.bin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8.bin"/><Relationship Id="rId8" Type="http://schemas.openxmlformats.org/officeDocument/2006/relationships/image" Target="../media/image18.wmf"/><Relationship Id="rId7" Type="http://schemas.openxmlformats.org/officeDocument/2006/relationships/oleObject" Target="../embeddings/oleObject77.bin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75.bin"/><Relationship Id="rId2" Type="http://schemas.openxmlformats.org/officeDocument/2006/relationships/image" Target="../media/image2.wmf"/><Relationship Id="rId19" Type="http://schemas.openxmlformats.org/officeDocument/2006/relationships/vmlDrawing" Target="../drawings/vmlDrawing17.v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5.png"/><Relationship Id="rId16" Type="http://schemas.openxmlformats.org/officeDocument/2006/relationships/image" Target="../media/image22.wmf"/><Relationship Id="rId15" Type="http://schemas.openxmlformats.org/officeDocument/2006/relationships/oleObject" Target="../embeddings/oleObject81.bin"/><Relationship Id="rId14" Type="http://schemas.openxmlformats.org/officeDocument/2006/relationships/image" Target="../media/image21.wmf"/><Relationship Id="rId13" Type="http://schemas.openxmlformats.org/officeDocument/2006/relationships/oleObject" Target="../embeddings/oleObject80.bin"/><Relationship Id="rId12" Type="http://schemas.openxmlformats.org/officeDocument/2006/relationships/image" Target="../media/image20.wmf"/><Relationship Id="rId11" Type="http://schemas.openxmlformats.org/officeDocument/2006/relationships/oleObject" Target="../embeddings/oleObject79.bin"/><Relationship Id="rId10" Type="http://schemas.openxmlformats.org/officeDocument/2006/relationships/image" Target="../media/image19.wmf"/><Relationship Id="rId1" Type="http://schemas.openxmlformats.org/officeDocument/2006/relationships/oleObject" Target="../embeddings/oleObject74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85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8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3.bin"/><Relationship Id="rId3" Type="http://schemas.openxmlformats.org/officeDocument/2006/relationships/image" Target="../media/image2.wmf"/><Relationship Id="rId21" Type="http://schemas.openxmlformats.org/officeDocument/2006/relationships/vmlDrawing" Target="../drawings/vmlDrawing18.vml"/><Relationship Id="rId20" Type="http://schemas.openxmlformats.org/officeDocument/2006/relationships/slideLayout" Target="../slideLayouts/slideLayout1.xml"/><Relationship Id="rId2" Type="http://schemas.openxmlformats.org/officeDocument/2006/relationships/oleObject" Target="../embeddings/oleObject82.bin"/><Relationship Id="rId19" Type="http://schemas.openxmlformats.org/officeDocument/2006/relationships/image" Target="../media/image23.wmf"/><Relationship Id="rId18" Type="http://schemas.openxmlformats.org/officeDocument/2006/relationships/oleObject" Target="../embeddings/oleObject90.bin"/><Relationship Id="rId17" Type="http://schemas.openxmlformats.org/officeDocument/2006/relationships/image" Target="../media/image22.wmf"/><Relationship Id="rId16" Type="http://schemas.openxmlformats.org/officeDocument/2006/relationships/oleObject" Target="../embeddings/oleObject89.bin"/><Relationship Id="rId15" Type="http://schemas.openxmlformats.org/officeDocument/2006/relationships/image" Target="../media/image21.wmf"/><Relationship Id="rId14" Type="http://schemas.openxmlformats.org/officeDocument/2006/relationships/oleObject" Target="../embeddings/oleObject88.bin"/><Relationship Id="rId13" Type="http://schemas.openxmlformats.org/officeDocument/2006/relationships/image" Target="../media/image20.wmf"/><Relationship Id="rId12" Type="http://schemas.openxmlformats.org/officeDocument/2006/relationships/oleObject" Target="../embeddings/oleObject87.bin"/><Relationship Id="rId11" Type="http://schemas.openxmlformats.org/officeDocument/2006/relationships/image" Target="../media/image19.wmf"/><Relationship Id="rId10" Type="http://schemas.openxmlformats.org/officeDocument/2006/relationships/oleObject" Target="../embeddings/oleObject86.bin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5.bin"/><Relationship Id="rId8" Type="http://schemas.openxmlformats.org/officeDocument/2006/relationships/image" Target="../media/image18.wmf"/><Relationship Id="rId7" Type="http://schemas.openxmlformats.org/officeDocument/2006/relationships/oleObject" Target="../embeddings/oleObject94.bin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92.bin"/><Relationship Id="rId23" Type="http://schemas.openxmlformats.org/officeDocument/2006/relationships/vmlDrawing" Target="../drawings/vmlDrawing19.vml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15.png"/><Relationship Id="rId20" Type="http://schemas.openxmlformats.org/officeDocument/2006/relationships/image" Target="../media/image24.wmf"/><Relationship Id="rId2" Type="http://schemas.openxmlformats.org/officeDocument/2006/relationships/image" Target="../media/image2.wmf"/><Relationship Id="rId19" Type="http://schemas.openxmlformats.org/officeDocument/2006/relationships/oleObject" Target="../embeddings/oleObject100.bin"/><Relationship Id="rId18" Type="http://schemas.openxmlformats.org/officeDocument/2006/relationships/image" Target="../media/image23.wmf"/><Relationship Id="rId17" Type="http://schemas.openxmlformats.org/officeDocument/2006/relationships/oleObject" Target="../embeddings/oleObject99.bin"/><Relationship Id="rId16" Type="http://schemas.openxmlformats.org/officeDocument/2006/relationships/image" Target="../media/image22.wmf"/><Relationship Id="rId15" Type="http://schemas.openxmlformats.org/officeDocument/2006/relationships/oleObject" Target="../embeddings/oleObject98.bin"/><Relationship Id="rId14" Type="http://schemas.openxmlformats.org/officeDocument/2006/relationships/image" Target="../media/image21.wmf"/><Relationship Id="rId13" Type="http://schemas.openxmlformats.org/officeDocument/2006/relationships/oleObject" Target="../embeddings/oleObject97.bin"/><Relationship Id="rId12" Type="http://schemas.openxmlformats.org/officeDocument/2006/relationships/image" Target="../media/image20.wmf"/><Relationship Id="rId11" Type="http://schemas.openxmlformats.org/officeDocument/2006/relationships/oleObject" Target="../embeddings/oleObject96.bin"/><Relationship Id="rId10" Type="http://schemas.openxmlformats.org/officeDocument/2006/relationships/image" Target="../media/image19.wmf"/><Relationship Id="rId1" Type="http://schemas.openxmlformats.org/officeDocument/2006/relationships/oleObject" Target="../embeddings/oleObject91.bin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.wmf"/><Relationship Id="rId1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1.wmf"/><Relationship Id="rId1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8.wmf"/><Relationship Id="rId7" Type="http://schemas.openxmlformats.org/officeDocument/2006/relationships/oleObject" Target="../embeddings/oleObject13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1.wmf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1.xml"/><Relationship Id="rId1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.bin"/><Relationship Id="rId8" Type="http://schemas.openxmlformats.org/officeDocument/2006/relationships/image" Target="../media/image8.wmf"/><Relationship Id="rId7" Type="http://schemas.openxmlformats.org/officeDocument/2006/relationships/oleObject" Target="../embeddings/oleObject17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1.wmf"/><Relationship Id="rId13" Type="http://schemas.openxmlformats.org/officeDocument/2006/relationships/vmlDrawing" Target="../drawings/vmlDrawing6.v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10" Type="http://schemas.openxmlformats.org/officeDocument/2006/relationships/image" Target="../media/image9.wmf"/><Relationship Id="rId1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8" Type="http://schemas.openxmlformats.org/officeDocument/2006/relationships/image" Target="../media/image8.wmf"/><Relationship Id="rId7" Type="http://schemas.openxmlformats.org/officeDocument/2006/relationships/oleObject" Target="../embeddings/oleObject22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1.wmf"/><Relationship Id="rId15" Type="http://schemas.openxmlformats.org/officeDocument/2006/relationships/vmlDrawing" Target="../drawings/vmlDrawing7.v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7.png"/><Relationship Id="rId12" Type="http://schemas.openxmlformats.org/officeDocument/2006/relationships/image" Target="../media/image10.wmf"/><Relationship Id="rId11" Type="http://schemas.openxmlformats.org/officeDocument/2006/relationships/oleObject" Target="../embeddings/oleObject24.bin"/><Relationship Id="rId10" Type="http://schemas.openxmlformats.org/officeDocument/2006/relationships/image" Target="../media/image9.wmf"/><Relationship Id="rId1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8" Type="http://schemas.openxmlformats.org/officeDocument/2006/relationships/image" Target="../media/image8.wmf"/><Relationship Id="rId7" Type="http://schemas.openxmlformats.org/officeDocument/2006/relationships/oleObject" Target="../embeddings/oleObject28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.w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1.wmf"/><Relationship Id="rId17" Type="http://schemas.openxmlformats.org/officeDocument/2006/relationships/vmlDrawing" Target="../drawings/vmlDrawing8.v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7.png"/><Relationship Id="rId14" Type="http://schemas.openxmlformats.org/officeDocument/2006/relationships/image" Target="../media/image11.wmf"/><Relationship Id="rId13" Type="http://schemas.openxmlformats.org/officeDocument/2006/relationships/oleObject" Target="../embeddings/oleObject31.bin"/><Relationship Id="rId12" Type="http://schemas.openxmlformats.org/officeDocument/2006/relationships/image" Target="../media/image10.wmf"/><Relationship Id="rId11" Type="http://schemas.openxmlformats.org/officeDocument/2006/relationships/oleObject" Target="../embeddings/oleObject30.bin"/><Relationship Id="rId10" Type="http://schemas.openxmlformats.org/officeDocument/2006/relationships/image" Target="../media/image9.wmf"/><Relationship Id="rId1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8" Type="http://schemas.openxmlformats.org/officeDocument/2006/relationships/image" Target="../media/image8.wmf"/><Relationship Id="rId7" Type="http://schemas.openxmlformats.org/officeDocument/2006/relationships/oleObject" Target="../embeddings/oleObject35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.wmf"/><Relationship Id="rId3" Type="http://schemas.openxmlformats.org/officeDocument/2006/relationships/oleObject" Target="../embeddings/oleObject33.bin"/><Relationship Id="rId2" Type="http://schemas.openxmlformats.org/officeDocument/2006/relationships/image" Target="../media/image1.wmf"/><Relationship Id="rId19" Type="http://schemas.openxmlformats.org/officeDocument/2006/relationships/vmlDrawing" Target="../drawings/vmlDrawing9.v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7.png"/><Relationship Id="rId16" Type="http://schemas.openxmlformats.org/officeDocument/2006/relationships/image" Target="../media/image12.wmf"/><Relationship Id="rId15" Type="http://schemas.openxmlformats.org/officeDocument/2006/relationships/oleObject" Target="../embeddings/oleObject39.bin"/><Relationship Id="rId14" Type="http://schemas.openxmlformats.org/officeDocument/2006/relationships/image" Target="../media/image11.wmf"/><Relationship Id="rId13" Type="http://schemas.openxmlformats.org/officeDocument/2006/relationships/oleObject" Target="../embeddings/oleObject38.bin"/><Relationship Id="rId12" Type="http://schemas.openxmlformats.org/officeDocument/2006/relationships/image" Target="../media/image10.wmf"/><Relationship Id="rId11" Type="http://schemas.openxmlformats.org/officeDocument/2006/relationships/oleObject" Target="../embeddings/oleObject37.bin"/><Relationship Id="rId10" Type="http://schemas.openxmlformats.org/officeDocument/2006/relationships/image" Target="../media/image9.wmf"/><Relationship Id="rId1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对象 6"/>
          <p:cNvGraphicFramePr/>
          <p:nvPr/>
        </p:nvGraphicFramePr>
        <p:xfrm>
          <a:off x="807085" y="296545"/>
          <a:ext cx="104775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9334500" imgH="748030" progId="Paint.Picture">
                  <p:embed/>
                </p:oleObj>
              </mc:Choice>
              <mc:Fallback>
                <p:oleObj name="" r:id="rId1" imgW="9334500" imgH="74803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7085" y="296545"/>
                        <a:ext cx="10477500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939800" y="1325880"/>
          <a:ext cx="1031176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3" imgW="9425305" imgH="709295" progId="Paint.Picture">
                  <p:embed/>
                </p:oleObj>
              </mc:Choice>
              <mc:Fallback>
                <p:oleObj name="" r:id="rId3" imgW="9425305" imgH="709295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9800" y="1325880"/>
                        <a:ext cx="1031176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2809240" y="2745105"/>
          <a:ext cx="5454650" cy="2102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5" imgW="5962650" imgH="2400300" progId="Paint.Picture">
                  <p:embed/>
                </p:oleObj>
              </mc:Choice>
              <mc:Fallback>
                <p:oleObj name="" r:id="rId5" imgW="5962650" imgH="2400300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9240" y="2745105"/>
                        <a:ext cx="5454650" cy="2102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对象 6"/>
          <p:cNvGraphicFramePr/>
          <p:nvPr/>
        </p:nvGraphicFramePr>
        <p:xfrm>
          <a:off x="807085" y="296545"/>
          <a:ext cx="104775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9334500" imgH="748030" progId="Paint.Picture">
                  <p:embed/>
                </p:oleObj>
              </mc:Choice>
              <mc:Fallback>
                <p:oleObj name="" r:id="rId1" imgW="9334500" imgH="74803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7085" y="296545"/>
                        <a:ext cx="10477500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3744595" y="1390650"/>
          <a:ext cx="3245485" cy="35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3242945" imgH="356870" progId="Paint.Picture">
                  <p:embed/>
                </p:oleObj>
              </mc:Choice>
              <mc:Fallback>
                <p:oleObj name="" r:id="rId3" imgW="3242945" imgH="35687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4595" y="1390650"/>
                        <a:ext cx="3245485" cy="357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3744595" y="1874520"/>
          <a:ext cx="19970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5" imgW="1995170" imgH="314325" progId="Paint.Picture">
                  <p:embed/>
                </p:oleObj>
              </mc:Choice>
              <mc:Fallback>
                <p:oleObj name="" r:id="rId5" imgW="1995170" imgH="31432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44595" y="1874520"/>
                        <a:ext cx="1997075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3744595" y="2283460"/>
          <a:ext cx="4789805" cy="46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7" imgW="4785995" imgH="461645" progId="Paint.Picture">
                  <p:embed/>
                </p:oleObj>
              </mc:Choice>
              <mc:Fallback>
                <p:oleObj name="" r:id="rId7" imgW="4785995" imgH="461645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44595" y="2283460"/>
                        <a:ext cx="4789805" cy="462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/>
          <p:nvPr/>
        </p:nvGraphicFramePr>
        <p:xfrm>
          <a:off x="3813810" y="2840355"/>
          <a:ext cx="5547995" cy="34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9" imgW="5543550" imgH="342900" progId="Paint.Picture">
                  <p:embed/>
                </p:oleObj>
              </mc:Choice>
              <mc:Fallback>
                <p:oleObj name="" r:id="rId9" imgW="5543550" imgH="342900" progId="Paint.Picture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3810" y="2840355"/>
                        <a:ext cx="5547995" cy="343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3813810" y="3387090"/>
          <a:ext cx="43084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1" imgW="4305300" imgH="352425" progId="Paint.Picture">
                  <p:embed/>
                </p:oleObj>
              </mc:Choice>
              <mc:Fallback>
                <p:oleObj name="" r:id="rId11" imgW="4305300" imgH="352425" progId="Paint.Picture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13810" y="3387090"/>
                        <a:ext cx="4308475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/>
          <p:nvPr/>
        </p:nvGraphicFramePr>
        <p:xfrm>
          <a:off x="3813810" y="3835400"/>
          <a:ext cx="314579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13" imgW="3143250" imgH="352425" progId="Paint.Picture">
                  <p:embed/>
                </p:oleObj>
              </mc:Choice>
              <mc:Fallback>
                <p:oleObj name="" r:id="rId13" imgW="3143250" imgH="352425" progId="Paint.Picture">
                  <p:embed/>
                  <p:pic>
                    <p:nvPicPr>
                      <p:cNvPr id="0" name="图片 2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13810" y="3835400"/>
                        <a:ext cx="314579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/>
          <p:nvPr/>
        </p:nvGraphicFramePr>
        <p:xfrm>
          <a:off x="3862070" y="4406265"/>
          <a:ext cx="2592705" cy="37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15" imgW="2590800" imgH="375920" progId="Paint.Picture">
                  <p:embed/>
                </p:oleObj>
              </mc:Choice>
              <mc:Fallback>
                <p:oleObj name="" r:id="rId15" imgW="2590800" imgH="375920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62070" y="4406265"/>
                        <a:ext cx="2592705" cy="37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/>
          <p:nvPr/>
        </p:nvGraphicFramePr>
        <p:xfrm>
          <a:off x="3862070" y="5001260"/>
          <a:ext cx="2826385" cy="34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17" imgW="2824480" imgH="342900" progId="Paint.Picture">
                  <p:embed/>
                </p:oleObj>
              </mc:Choice>
              <mc:Fallback>
                <p:oleObj name="" r:id="rId17" imgW="2824480" imgH="342900" progId="Paint.Picture">
                  <p:embed/>
                  <p:pic>
                    <p:nvPicPr>
                      <p:cNvPr id="0" name="图片 2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62070" y="5001260"/>
                        <a:ext cx="2826385" cy="343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组合 28"/>
          <p:cNvGrpSpPr/>
          <p:nvPr/>
        </p:nvGrpSpPr>
        <p:grpSpPr>
          <a:xfrm>
            <a:off x="414020" y="1575435"/>
            <a:ext cx="3058160" cy="1958975"/>
            <a:chOff x="652" y="2481"/>
            <a:chExt cx="4816" cy="308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52" y="2481"/>
              <a:ext cx="4816" cy="3085"/>
            </a:xfrm>
            <a:prstGeom prst="rect">
              <a:avLst/>
            </a:prstGeom>
          </p:spPr>
        </p:pic>
        <p:cxnSp>
          <p:nvCxnSpPr>
            <p:cNvPr id="12" name="直接连接符 11"/>
            <p:cNvCxnSpPr/>
            <p:nvPr/>
          </p:nvCxnSpPr>
          <p:spPr>
            <a:xfrm>
              <a:off x="2878" y="3835"/>
              <a:ext cx="2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2886" y="3835"/>
              <a:ext cx="16" cy="2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cxnSp>
        <p:nvCxnSpPr>
          <p:cNvPr id="30" name="直接连接符 29"/>
          <p:cNvCxnSpPr/>
          <p:nvPr/>
        </p:nvCxnSpPr>
        <p:spPr>
          <a:xfrm flipH="1">
            <a:off x="757555" y="1765300"/>
            <a:ext cx="1176020" cy="80391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933575" y="1765300"/>
            <a:ext cx="1209040" cy="83629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对象 4"/>
          <p:cNvGraphicFramePr/>
          <p:nvPr/>
        </p:nvGraphicFramePr>
        <p:xfrm>
          <a:off x="897890" y="331470"/>
          <a:ext cx="1031176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9425305" imgH="709295" progId="Paint.Picture">
                  <p:embed/>
                </p:oleObj>
              </mc:Choice>
              <mc:Fallback>
                <p:oleObj name="" r:id="rId1" imgW="9425305" imgH="709295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97890" y="331470"/>
                        <a:ext cx="1031176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818"/>
          <a:stretch>
            <a:fillRect/>
          </a:stretch>
        </p:blipFill>
        <p:spPr>
          <a:xfrm>
            <a:off x="708025" y="1509395"/>
            <a:ext cx="2519680" cy="21450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rcRect l="5049" t="3108"/>
          <a:stretch>
            <a:fillRect/>
          </a:stretch>
        </p:blipFill>
        <p:spPr>
          <a:xfrm>
            <a:off x="433705" y="1684655"/>
            <a:ext cx="2914015" cy="2791460"/>
          </a:xfrm>
          <a:prstGeom prst="rect">
            <a:avLst/>
          </a:prstGeom>
        </p:spPr>
      </p:pic>
      <p:graphicFrame>
        <p:nvGraphicFramePr>
          <p:cNvPr id="5" name="对象 4"/>
          <p:cNvGraphicFramePr/>
          <p:nvPr/>
        </p:nvGraphicFramePr>
        <p:xfrm>
          <a:off x="897890" y="331470"/>
          <a:ext cx="1031176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2" imgW="9425305" imgH="709295" progId="Paint.Picture">
                  <p:embed/>
                </p:oleObj>
              </mc:Choice>
              <mc:Fallback>
                <p:oleObj name="" r:id="rId2" imgW="9425305" imgH="709295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7890" y="331470"/>
                        <a:ext cx="1031176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3587115" y="1430655"/>
          <a:ext cx="5500370" cy="34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4" imgW="5495925" imgH="342900" progId="Paint.Picture">
                  <p:embed/>
                </p:oleObj>
              </mc:Choice>
              <mc:Fallback>
                <p:oleObj name="" r:id="rId4" imgW="5495925" imgH="34290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7115" y="1430655"/>
                        <a:ext cx="5500370" cy="343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rcRect l="5049" t="3108"/>
          <a:stretch>
            <a:fillRect/>
          </a:stretch>
        </p:blipFill>
        <p:spPr>
          <a:xfrm>
            <a:off x="433705" y="1684655"/>
            <a:ext cx="2914015" cy="2791460"/>
          </a:xfrm>
          <a:prstGeom prst="rect">
            <a:avLst/>
          </a:prstGeom>
        </p:spPr>
      </p:pic>
      <p:graphicFrame>
        <p:nvGraphicFramePr>
          <p:cNvPr id="5" name="对象 4"/>
          <p:cNvGraphicFramePr/>
          <p:nvPr/>
        </p:nvGraphicFramePr>
        <p:xfrm>
          <a:off x="897890" y="331470"/>
          <a:ext cx="1031176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2" imgW="9425305" imgH="709295" progId="Paint.Picture">
                  <p:embed/>
                </p:oleObj>
              </mc:Choice>
              <mc:Fallback>
                <p:oleObj name="" r:id="rId2" imgW="9425305" imgH="709295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7890" y="331470"/>
                        <a:ext cx="1031176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3587115" y="1430655"/>
          <a:ext cx="5500370" cy="34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4" imgW="5495925" imgH="342900" progId="Paint.Picture">
                  <p:embed/>
                </p:oleObj>
              </mc:Choice>
              <mc:Fallback>
                <p:oleObj name="" r:id="rId4" imgW="5495925" imgH="34290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7115" y="1430655"/>
                        <a:ext cx="5500370" cy="343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3575685" y="1910080"/>
          <a:ext cx="7206615" cy="35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6" imgW="7200900" imgH="356870" progId="Paint.Picture">
                  <p:embed/>
                </p:oleObj>
              </mc:Choice>
              <mc:Fallback>
                <p:oleObj name="" r:id="rId6" imgW="7200900" imgH="35687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75685" y="1910080"/>
                        <a:ext cx="7206615" cy="357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3575685" y="2403475"/>
          <a:ext cx="3760470" cy="309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8" imgW="3757930" imgH="309880" progId="Paint.Picture">
                  <p:embed/>
                </p:oleObj>
              </mc:Choice>
              <mc:Fallback>
                <p:oleObj name="" r:id="rId8" imgW="3757930" imgH="30988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75685" y="2403475"/>
                        <a:ext cx="3760470" cy="309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rcRect l="5049" t="3108"/>
          <a:stretch>
            <a:fillRect/>
          </a:stretch>
        </p:blipFill>
        <p:spPr>
          <a:xfrm>
            <a:off x="433705" y="1631315"/>
            <a:ext cx="2914015" cy="2791460"/>
          </a:xfrm>
          <a:prstGeom prst="rect">
            <a:avLst/>
          </a:prstGeom>
        </p:spPr>
      </p:pic>
      <p:graphicFrame>
        <p:nvGraphicFramePr>
          <p:cNvPr id="5" name="对象 4"/>
          <p:cNvGraphicFramePr/>
          <p:nvPr/>
        </p:nvGraphicFramePr>
        <p:xfrm>
          <a:off x="897890" y="331470"/>
          <a:ext cx="1031176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2" imgW="9425305" imgH="709295" progId="Paint.Picture">
                  <p:embed/>
                </p:oleObj>
              </mc:Choice>
              <mc:Fallback>
                <p:oleObj name="" r:id="rId2" imgW="9425305" imgH="709295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7890" y="331470"/>
                        <a:ext cx="1031176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3587115" y="1430655"/>
          <a:ext cx="5500370" cy="34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4" imgW="5495925" imgH="342900" progId="Paint.Picture">
                  <p:embed/>
                </p:oleObj>
              </mc:Choice>
              <mc:Fallback>
                <p:oleObj name="" r:id="rId4" imgW="5495925" imgH="34290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7115" y="1430655"/>
                        <a:ext cx="5500370" cy="343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3575685" y="1910080"/>
          <a:ext cx="7206615" cy="35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6" imgW="7200900" imgH="356870" progId="Paint.Picture">
                  <p:embed/>
                </p:oleObj>
              </mc:Choice>
              <mc:Fallback>
                <p:oleObj name="" r:id="rId6" imgW="7200900" imgH="35687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75685" y="1910080"/>
                        <a:ext cx="7206615" cy="357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3575685" y="2403475"/>
          <a:ext cx="3760470" cy="309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8" imgW="3757930" imgH="309880" progId="Paint.Picture">
                  <p:embed/>
                </p:oleObj>
              </mc:Choice>
              <mc:Fallback>
                <p:oleObj name="" r:id="rId8" imgW="3757930" imgH="30988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75685" y="2403475"/>
                        <a:ext cx="3760470" cy="309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3587115" y="2849245"/>
          <a:ext cx="3336290" cy="68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0" imgW="3333750" imgH="685800" progId="Paint.Picture">
                  <p:embed/>
                </p:oleObj>
              </mc:Choice>
              <mc:Fallback>
                <p:oleObj name="" r:id="rId10" imgW="3333750" imgH="685800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7115" y="2849245"/>
                        <a:ext cx="3336290" cy="686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直接连接符 30"/>
          <p:cNvCxnSpPr/>
          <p:nvPr/>
        </p:nvCxnSpPr>
        <p:spPr>
          <a:xfrm>
            <a:off x="2018665" y="2839085"/>
            <a:ext cx="343535" cy="66103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2346325" y="3134360"/>
            <a:ext cx="668020" cy="34480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473960" y="3134360"/>
            <a:ext cx="142875" cy="374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2616835" y="3018155"/>
            <a:ext cx="47625" cy="1536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弧形 25"/>
          <p:cNvSpPr/>
          <p:nvPr/>
        </p:nvSpPr>
        <p:spPr>
          <a:xfrm rot="3480000">
            <a:off x="2088515" y="2814955"/>
            <a:ext cx="97155" cy="320675"/>
          </a:xfrm>
          <a:prstGeom prst="arc">
            <a:avLst>
              <a:gd name="adj1" fmla="val 16122812"/>
              <a:gd name="adj2" fmla="val 2453694"/>
            </a:avLst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rcRect l="5049" t="3108"/>
          <a:stretch>
            <a:fillRect/>
          </a:stretch>
        </p:blipFill>
        <p:spPr>
          <a:xfrm>
            <a:off x="433705" y="1684655"/>
            <a:ext cx="2914015" cy="2791460"/>
          </a:xfrm>
          <a:prstGeom prst="rect">
            <a:avLst/>
          </a:prstGeom>
        </p:spPr>
      </p:pic>
      <p:graphicFrame>
        <p:nvGraphicFramePr>
          <p:cNvPr id="5" name="对象 4"/>
          <p:cNvGraphicFramePr/>
          <p:nvPr/>
        </p:nvGraphicFramePr>
        <p:xfrm>
          <a:off x="897890" y="331470"/>
          <a:ext cx="1031176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2" imgW="9425305" imgH="709295" progId="Paint.Picture">
                  <p:embed/>
                </p:oleObj>
              </mc:Choice>
              <mc:Fallback>
                <p:oleObj name="" r:id="rId2" imgW="9425305" imgH="709295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7890" y="331470"/>
                        <a:ext cx="1031176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3587115" y="1430655"/>
          <a:ext cx="5500370" cy="34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4" imgW="5495925" imgH="342900" progId="Paint.Picture">
                  <p:embed/>
                </p:oleObj>
              </mc:Choice>
              <mc:Fallback>
                <p:oleObj name="" r:id="rId4" imgW="5495925" imgH="34290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7115" y="1430655"/>
                        <a:ext cx="5500370" cy="343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3575685" y="1910080"/>
          <a:ext cx="7206615" cy="35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6" imgW="7200900" imgH="356870" progId="Paint.Picture">
                  <p:embed/>
                </p:oleObj>
              </mc:Choice>
              <mc:Fallback>
                <p:oleObj name="" r:id="rId6" imgW="7200900" imgH="35687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75685" y="1910080"/>
                        <a:ext cx="7206615" cy="357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3575685" y="2403475"/>
          <a:ext cx="3760470" cy="309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8" imgW="3757930" imgH="309880" progId="Paint.Picture">
                  <p:embed/>
                </p:oleObj>
              </mc:Choice>
              <mc:Fallback>
                <p:oleObj name="" r:id="rId8" imgW="3757930" imgH="30988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75685" y="2403475"/>
                        <a:ext cx="3760470" cy="309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3587115" y="2849245"/>
          <a:ext cx="3336290" cy="68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0" imgW="3333750" imgH="685800" progId="Paint.Picture">
                  <p:embed/>
                </p:oleObj>
              </mc:Choice>
              <mc:Fallback>
                <p:oleObj name="" r:id="rId10" imgW="3333750" imgH="685800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7115" y="2849245"/>
                        <a:ext cx="3336290" cy="686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3618230" y="3671570"/>
          <a:ext cx="5171440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2" imgW="5167630" imgH="318770" progId="Paint.Picture">
                  <p:embed/>
                </p:oleObj>
              </mc:Choice>
              <mc:Fallback>
                <p:oleObj name="" r:id="rId12" imgW="5167630" imgH="318770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18230" y="3671570"/>
                        <a:ext cx="5171440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直接连接符 23"/>
          <p:cNvCxnSpPr/>
          <p:nvPr/>
        </p:nvCxnSpPr>
        <p:spPr>
          <a:xfrm>
            <a:off x="1907540" y="2933065"/>
            <a:ext cx="63500" cy="122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1965960" y="2984500"/>
            <a:ext cx="116205" cy="58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弧形 1"/>
          <p:cNvSpPr/>
          <p:nvPr/>
        </p:nvSpPr>
        <p:spPr>
          <a:xfrm rot="9660000">
            <a:off x="1697355" y="2656840"/>
            <a:ext cx="97155" cy="320675"/>
          </a:xfrm>
          <a:prstGeom prst="arc">
            <a:avLst>
              <a:gd name="adj1" fmla="val 16200000"/>
              <a:gd name="adj2" fmla="val 3473069"/>
            </a:avLst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rcRect l="5049" t="3108"/>
          <a:stretch>
            <a:fillRect/>
          </a:stretch>
        </p:blipFill>
        <p:spPr>
          <a:xfrm>
            <a:off x="433705" y="1684655"/>
            <a:ext cx="2914015" cy="2791460"/>
          </a:xfrm>
          <a:prstGeom prst="rect">
            <a:avLst/>
          </a:prstGeom>
        </p:spPr>
      </p:pic>
      <p:graphicFrame>
        <p:nvGraphicFramePr>
          <p:cNvPr id="5" name="对象 4"/>
          <p:cNvGraphicFramePr/>
          <p:nvPr/>
        </p:nvGraphicFramePr>
        <p:xfrm>
          <a:off x="897890" y="331470"/>
          <a:ext cx="1031176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2" imgW="9425305" imgH="709295" progId="Paint.Picture">
                  <p:embed/>
                </p:oleObj>
              </mc:Choice>
              <mc:Fallback>
                <p:oleObj name="" r:id="rId2" imgW="9425305" imgH="709295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7890" y="331470"/>
                        <a:ext cx="1031176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3587115" y="1430655"/>
          <a:ext cx="5500370" cy="34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4" imgW="5495925" imgH="342900" progId="Paint.Picture">
                  <p:embed/>
                </p:oleObj>
              </mc:Choice>
              <mc:Fallback>
                <p:oleObj name="" r:id="rId4" imgW="5495925" imgH="34290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7115" y="1430655"/>
                        <a:ext cx="5500370" cy="343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3575685" y="1910080"/>
          <a:ext cx="7206615" cy="35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6" imgW="7200900" imgH="356870" progId="Paint.Picture">
                  <p:embed/>
                </p:oleObj>
              </mc:Choice>
              <mc:Fallback>
                <p:oleObj name="" r:id="rId6" imgW="7200900" imgH="35687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75685" y="1910080"/>
                        <a:ext cx="7206615" cy="357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3575685" y="2403475"/>
          <a:ext cx="3760470" cy="309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8" imgW="3757930" imgH="309880" progId="Paint.Picture">
                  <p:embed/>
                </p:oleObj>
              </mc:Choice>
              <mc:Fallback>
                <p:oleObj name="" r:id="rId8" imgW="3757930" imgH="30988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75685" y="2403475"/>
                        <a:ext cx="3760470" cy="309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3587115" y="2849245"/>
          <a:ext cx="3336290" cy="68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0" imgW="3333750" imgH="685800" progId="Paint.Picture">
                  <p:embed/>
                </p:oleObj>
              </mc:Choice>
              <mc:Fallback>
                <p:oleObj name="" r:id="rId10" imgW="3333750" imgH="685800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7115" y="2849245"/>
                        <a:ext cx="3336290" cy="686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3618230" y="3671570"/>
          <a:ext cx="5171440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2" imgW="5167630" imgH="318770" progId="Paint.Picture">
                  <p:embed/>
                </p:oleObj>
              </mc:Choice>
              <mc:Fallback>
                <p:oleObj name="" r:id="rId12" imgW="5167630" imgH="318770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18230" y="3671570"/>
                        <a:ext cx="5171440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3618230" y="4126865"/>
          <a:ext cx="3183890" cy="69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4" imgW="3181350" imgH="695325" progId="Paint.Picture">
                  <p:embed/>
                </p:oleObj>
              </mc:Choice>
              <mc:Fallback>
                <p:oleObj name="" r:id="rId14" imgW="3181350" imgH="695325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18230" y="4126865"/>
                        <a:ext cx="3183890" cy="695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弧形 1"/>
          <p:cNvSpPr/>
          <p:nvPr/>
        </p:nvSpPr>
        <p:spPr>
          <a:xfrm rot="9660000">
            <a:off x="1807210" y="2769235"/>
            <a:ext cx="398145" cy="320675"/>
          </a:xfrm>
          <a:prstGeom prst="arc">
            <a:avLst>
              <a:gd name="adj1" fmla="val 15206580"/>
              <a:gd name="adj2" fmla="val 3473069"/>
            </a:avLst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弧形 25"/>
          <p:cNvSpPr/>
          <p:nvPr/>
        </p:nvSpPr>
        <p:spPr>
          <a:xfrm rot="20280000">
            <a:off x="843280" y="3343910"/>
            <a:ext cx="97155" cy="320675"/>
          </a:xfrm>
          <a:prstGeom prst="arc">
            <a:avLst>
              <a:gd name="adj1" fmla="val 16122812"/>
              <a:gd name="adj2" fmla="val 2453694"/>
            </a:avLst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对象 4"/>
          <p:cNvGraphicFramePr/>
          <p:nvPr/>
        </p:nvGraphicFramePr>
        <p:xfrm>
          <a:off x="897890" y="331470"/>
          <a:ext cx="1031176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9425305" imgH="709295" progId="Paint.Picture">
                  <p:embed/>
                </p:oleObj>
              </mc:Choice>
              <mc:Fallback>
                <p:oleObj name="" r:id="rId1" imgW="9425305" imgH="709295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97890" y="331470"/>
                        <a:ext cx="1031176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3587115" y="1430655"/>
          <a:ext cx="5500370" cy="34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5495925" imgH="342900" progId="Paint.Picture">
                  <p:embed/>
                </p:oleObj>
              </mc:Choice>
              <mc:Fallback>
                <p:oleObj name="" r:id="rId3" imgW="5495925" imgH="34290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7115" y="1430655"/>
                        <a:ext cx="5500370" cy="343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3575685" y="1910080"/>
          <a:ext cx="7206615" cy="35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7200900" imgH="356870" progId="Paint.Picture">
                  <p:embed/>
                </p:oleObj>
              </mc:Choice>
              <mc:Fallback>
                <p:oleObj name="" r:id="rId5" imgW="7200900" imgH="35687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5685" y="1910080"/>
                        <a:ext cx="7206615" cy="357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3575685" y="2403475"/>
          <a:ext cx="3760470" cy="309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7" imgW="3757930" imgH="309880" progId="Paint.Picture">
                  <p:embed/>
                </p:oleObj>
              </mc:Choice>
              <mc:Fallback>
                <p:oleObj name="" r:id="rId7" imgW="3757930" imgH="30988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75685" y="2403475"/>
                        <a:ext cx="3760470" cy="309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3587115" y="2849245"/>
          <a:ext cx="3336290" cy="68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9" imgW="3333750" imgH="685800" progId="Paint.Picture">
                  <p:embed/>
                </p:oleObj>
              </mc:Choice>
              <mc:Fallback>
                <p:oleObj name="" r:id="rId9" imgW="3333750" imgH="685800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87115" y="2849245"/>
                        <a:ext cx="3336290" cy="686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3618230" y="3671570"/>
          <a:ext cx="5171440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1" imgW="5167630" imgH="318770" progId="Paint.Picture">
                  <p:embed/>
                </p:oleObj>
              </mc:Choice>
              <mc:Fallback>
                <p:oleObj name="" r:id="rId11" imgW="5167630" imgH="318770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18230" y="3671570"/>
                        <a:ext cx="5171440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3618230" y="4126865"/>
          <a:ext cx="3183890" cy="69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3" imgW="3181350" imgH="695325" progId="Paint.Picture">
                  <p:embed/>
                </p:oleObj>
              </mc:Choice>
              <mc:Fallback>
                <p:oleObj name="" r:id="rId13" imgW="3181350" imgH="695325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18230" y="4126865"/>
                        <a:ext cx="3183890" cy="695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/>
        </p:nvGraphicFramePr>
        <p:xfrm>
          <a:off x="3618230" y="4958715"/>
          <a:ext cx="2668905" cy="63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5" imgW="2667000" imgH="638175" progId="Paint.Picture">
                  <p:embed/>
                </p:oleObj>
              </mc:Choice>
              <mc:Fallback>
                <p:oleObj name="" r:id="rId15" imgW="2667000" imgH="638175" progId="Paint.Picture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18230" y="4958715"/>
                        <a:ext cx="2668905" cy="638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图片 24"/>
          <p:cNvPicPr>
            <a:picLocks noChangeAspect="1"/>
          </p:cNvPicPr>
          <p:nvPr/>
        </p:nvPicPr>
        <p:blipFill>
          <a:blip r:embed="rId17"/>
          <a:srcRect l="5049" t="3108"/>
          <a:stretch>
            <a:fillRect/>
          </a:stretch>
        </p:blipFill>
        <p:spPr>
          <a:xfrm>
            <a:off x="433705" y="1684655"/>
            <a:ext cx="2914015" cy="2791460"/>
          </a:xfrm>
          <a:prstGeom prst="rect">
            <a:avLst/>
          </a:prstGeom>
        </p:spPr>
      </p:pic>
      <p:sp>
        <p:nvSpPr>
          <p:cNvPr id="26" name="弧形 25"/>
          <p:cNvSpPr/>
          <p:nvPr/>
        </p:nvSpPr>
        <p:spPr>
          <a:xfrm rot="9660000">
            <a:off x="1807210" y="2769235"/>
            <a:ext cx="398145" cy="320675"/>
          </a:xfrm>
          <a:prstGeom prst="arc">
            <a:avLst>
              <a:gd name="adj1" fmla="val 585449"/>
              <a:gd name="adj2" fmla="val 3473069"/>
            </a:avLst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弧形 27"/>
          <p:cNvSpPr/>
          <p:nvPr/>
        </p:nvSpPr>
        <p:spPr>
          <a:xfrm rot="10620000">
            <a:off x="2130425" y="3268980"/>
            <a:ext cx="398145" cy="320675"/>
          </a:xfrm>
          <a:prstGeom prst="arc">
            <a:avLst>
              <a:gd name="adj1" fmla="val 20197992"/>
              <a:gd name="adj2" fmla="val 1615138"/>
            </a:avLst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rcRect l="5049" t="3108"/>
          <a:stretch>
            <a:fillRect/>
          </a:stretch>
        </p:blipFill>
        <p:spPr>
          <a:xfrm>
            <a:off x="433705" y="1684655"/>
            <a:ext cx="2914015" cy="2791460"/>
          </a:xfrm>
          <a:prstGeom prst="rect">
            <a:avLst/>
          </a:prstGeom>
        </p:spPr>
      </p:pic>
      <p:graphicFrame>
        <p:nvGraphicFramePr>
          <p:cNvPr id="5" name="对象 4"/>
          <p:cNvGraphicFramePr/>
          <p:nvPr/>
        </p:nvGraphicFramePr>
        <p:xfrm>
          <a:off x="897890" y="331470"/>
          <a:ext cx="1031176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2" imgW="9425305" imgH="709295" progId="Paint.Picture">
                  <p:embed/>
                </p:oleObj>
              </mc:Choice>
              <mc:Fallback>
                <p:oleObj name="" r:id="rId2" imgW="9425305" imgH="709295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7890" y="331470"/>
                        <a:ext cx="1031176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3587115" y="1430655"/>
          <a:ext cx="5500370" cy="34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4" imgW="5495925" imgH="342900" progId="Paint.Picture">
                  <p:embed/>
                </p:oleObj>
              </mc:Choice>
              <mc:Fallback>
                <p:oleObj name="" r:id="rId4" imgW="5495925" imgH="34290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7115" y="1430655"/>
                        <a:ext cx="5500370" cy="343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3575685" y="1910080"/>
          <a:ext cx="7206615" cy="35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6" imgW="7200900" imgH="356870" progId="Paint.Picture">
                  <p:embed/>
                </p:oleObj>
              </mc:Choice>
              <mc:Fallback>
                <p:oleObj name="" r:id="rId6" imgW="7200900" imgH="35687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75685" y="1910080"/>
                        <a:ext cx="7206615" cy="357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3575685" y="2403475"/>
          <a:ext cx="3760470" cy="309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8" imgW="3757930" imgH="309880" progId="Paint.Picture">
                  <p:embed/>
                </p:oleObj>
              </mc:Choice>
              <mc:Fallback>
                <p:oleObj name="" r:id="rId8" imgW="3757930" imgH="30988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75685" y="2403475"/>
                        <a:ext cx="3760470" cy="309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3587115" y="2849245"/>
          <a:ext cx="3336290" cy="68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0" imgW="3333750" imgH="685800" progId="Paint.Picture">
                  <p:embed/>
                </p:oleObj>
              </mc:Choice>
              <mc:Fallback>
                <p:oleObj name="" r:id="rId10" imgW="3333750" imgH="685800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7115" y="2849245"/>
                        <a:ext cx="3336290" cy="686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3618230" y="3671570"/>
          <a:ext cx="5171440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2" imgW="5167630" imgH="318770" progId="Paint.Picture">
                  <p:embed/>
                </p:oleObj>
              </mc:Choice>
              <mc:Fallback>
                <p:oleObj name="" r:id="rId12" imgW="5167630" imgH="318770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18230" y="3671570"/>
                        <a:ext cx="5171440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3618230" y="4126865"/>
          <a:ext cx="3183890" cy="69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4" imgW="3181350" imgH="695325" progId="Paint.Picture">
                  <p:embed/>
                </p:oleObj>
              </mc:Choice>
              <mc:Fallback>
                <p:oleObj name="" r:id="rId14" imgW="3181350" imgH="695325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18230" y="4126865"/>
                        <a:ext cx="3183890" cy="695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/>
        </p:nvGraphicFramePr>
        <p:xfrm>
          <a:off x="3618230" y="4958715"/>
          <a:ext cx="2668905" cy="63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6" imgW="2667000" imgH="638175" progId="Paint.Picture">
                  <p:embed/>
                </p:oleObj>
              </mc:Choice>
              <mc:Fallback>
                <p:oleObj name="" r:id="rId16" imgW="2667000" imgH="638175" progId="Paint.Picture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18230" y="4958715"/>
                        <a:ext cx="2668905" cy="638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3683000" y="5685790"/>
          <a:ext cx="56102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18" imgW="5605780" imgH="295275" progId="Paint.Picture">
                  <p:embed/>
                </p:oleObj>
              </mc:Choice>
              <mc:Fallback>
                <p:oleObj name="" r:id="rId18" imgW="5605780" imgH="295275" progId="Paint.Picture">
                  <p:embed/>
                  <p:pic>
                    <p:nvPicPr>
                      <p:cNvPr id="0" name="图片 2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683000" y="5685790"/>
                        <a:ext cx="561022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弧形 27"/>
          <p:cNvSpPr/>
          <p:nvPr/>
        </p:nvSpPr>
        <p:spPr>
          <a:xfrm rot="10620000">
            <a:off x="2130425" y="3268980"/>
            <a:ext cx="398145" cy="320675"/>
          </a:xfrm>
          <a:prstGeom prst="arc">
            <a:avLst>
              <a:gd name="adj1" fmla="val 20197992"/>
              <a:gd name="adj2" fmla="val 1615138"/>
            </a:avLst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1346200" y="2831465"/>
            <a:ext cx="104775" cy="1174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1450975" y="2828290"/>
            <a:ext cx="121920" cy="120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对象 4"/>
          <p:cNvGraphicFramePr/>
          <p:nvPr/>
        </p:nvGraphicFramePr>
        <p:xfrm>
          <a:off x="897890" y="331470"/>
          <a:ext cx="1031176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9425305" imgH="709295" progId="Paint.Picture">
                  <p:embed/>
                </p:oleObj>
              </mc:Choice>
              <mc:Fallback>
                <p:oleObj name="" r:id="rId1" imgW="9425305" imgH="709295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97890" y="331470"/>
                        <a:ext cx="1031176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3587115" y="1430655"/>
          <a:ext cx="5500370" cy="34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5495925" imgH="342900" progId="Paint.Picture">
                  <p:embed/>
                </p:oleObj>
              </mc:Choice>
              <mc:Fallback>
                <p:oleObj name="" r:id="rId3" imgW="5495925" imgH="34290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7115" y="1430655"/>
                        <a:ext cx="5500370" cy="343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3575685" y="1910080"/>
          <a:ext cx="7206615" cy="35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7200900" imgH="356870" progId="Paint.Picture">
                  <p:embed/>
                </p:oleObj>
              </mc:Choice>
              <mc:Fallback>
                <p:oleObj name="" r:id="rId5" imgW="7200900" imgH="35687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5685" y="1910080"/>
                        <a:ext cx="7206615" cy="357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3575685" y="2403475"/>
          <a:ext cx="3760470" cy="309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7" imgW="3757930" imgH="309880" progId="Paint.Picture">
                  <p:embed/>
                </p:oleObj>
              </mc:Choice>
              <mc:Fallback>
                <p:oleObj name="" r:id="rId7" imgW="3757930" imgH="30988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75685" y="2403475"/>
                        <a:ext cx="3760470" cy="309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3587115" y="2849245"/>
          <a:ext cx="3336290" cy="68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9" imgW="3333750" imgH="685800" progId="Paint.Picture">
                  <p:embed/>
                </p:oleObj>
              </mc:Choice>
              <mc:Fallback>
                <p:oleObj name="" r:id="rId9" imgW="3333750" imgH="685800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87115" y="2849245"/>
                        <a:ext cx="3336290" cy="686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3618230" y="3671570"/>
          <a:ext cx="5171440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1" imgW="5167630" imgH="318770" progId="Paint.Picture">
                  <p:embed/>
                </p:oleObj>
              </mc:Choice>
              <mc:Fallback>
                <p:oleObj name="" r:id="rId11" imgW="5167630" imgH="318770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18230" y="3671570"/>
                        <a:ext cx="5171440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3618230" y="4126865"/>
          <a:ext cx="3183890" cy="69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3" imgW="3181350" imgH="695325" progId="Paint.Picture">
                  <p:embed/>
                </p:oleObj>
              </mc:Choice>
              <mc:Fallback>
                <p:oleObj name="" r:id="rId13" imgW="3181350" imgH="695325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18230" y="4126865"/>
                        <a:ext cx="3183890" cy="695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/>
        </p:nvGraphicFramePr>
        <p:xfrm>
          <a:off x="3618230" y="4958715"/>
          <a:ext cx="2668905" cy="63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5" imgW="2667000" imgH="638175" progId="Paint.Picture">
                  <p:embed/>
                </p:oleObj>
              </mc:Choice>
              <mc:Fallback>
                <p:oleObj name="" r:id="rId15" imgW="2667000" imgH="638175" progId="Paint.Picture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18230" y="4958715"/>
                        <a:ext cx="2668905" cy="638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3683000" y="5685790"/>
          <a:ext cx="56102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17" imgW="5605780" imgH="295275" progId="Paint.Picture">
                  <p:embed/>
                </p:oleObj>
              </mc:Choice>
              <mc:Fallback>
                <p:oleObj name="" r:id="rId17" imgW="5605780" imgH="295275" progId="Paint.Picture">
                  <p:embed/>
                  <p:pic>
                    <p:nvPicPr>
                      <p:cNvPr id="0" name="图片 2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683000" y="5685790"/>
                        <a:ext cx="561022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/>
          <p:nvPr/>
        </p:nvGraphicFramePr>
        <p:xfrm>
          <a:off x="3725545" y="6146165"/>
          <a:ext cx="235458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19" imgW="2352675" imgH="333375" progId="Paint.Picture">
                  <p:embed/>
                </p:oleObj>
              </mc:Choice>
              <mc:Fallback>
                <p:oleObj name="" r:id="rId19" imgW="2352675" imgH="333375" progId="Paint.Picture">
                  <p:embed/>
                  <p:pic>
                    <p:nvPicPr>
                      <p:cNvPr id="0" name="图片 2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725545" y="6146165"/>
                        <a:ext cx="2354580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图片 26"/>
          <p:cNvPicPr>
            <a:picLocks noChangeAspect="1"/>
          </p:cNvPicPr>
          <p:nvPr/>
        </p:nvPicPr>
        <p:blipFill>
          <a:blip r:embed="rId21"/>
          <a:srcRect l="5049" t="3108"/>
          <a:stretch>
            <a:fillRect/>
          </a:stretch>
        </p:blipFill>
        <p:spPr>
          <a:xfrm>
            <a:off x="433705" y="1684655"/>
            <a:ext cx="2914015" cy="2791460"/>
          </a:xfrm>
          <a:prstGeom prst="rect">
            <a:avLst/>
          </a:prstGeom>
        </p:spPr>
      </p:pic>
      <p:sp>
        <p:nvSpPr>
          <p:cNvPr id="28" name="弧形 27"/>
          <p:cNvSpPr/>
          <p:nvPr/>
        </p:nvSpPr>
        <p:spPr>
          <a:xfrm rot="10620000">
            <a:off x="2130425" y="3268980"/>
            <a:ext cx="398145" cy="320675"/>
          </a:xfrm>
          <a:prstGeom prst="arc">
            <a:avLst>
              <a:gd name="adj1" fmla="val 20197992"/>
              <a:gd name="adj2" fmla="val 1615138"/>
            </a:avLst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1346200" y="2831465"/>
            <a:ext cx="104775" cy="1174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1450975" y="2828290"/>
            <a:ext cx="121920" cy="120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对象 6"/>
          <p:cNvGraphicFramePr/>
          <p:nvPr/>
        </p:nvGraphicFramePr>
        <p:xfrm>
          <a:off x="807085" y="296545"/>
          <a:ext cx="104775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9334500" imgH="748030" progId="Paint.Picture">
                  <p:embed/>
                </p:oleObj>
              </mc:Choice>
              <mc:Fallback>
                <p:oleObj name="" r:id="rId1" imgW="9334500" imgH="74803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7085" y="296545"/>
                        <a:ext cx="10477500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0" y="1706245"/>
            <a:ext cx="3053080" cy="18281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对象 6"/>
          <p:cNvGraphicFramePr/>
          <p:nvPr/>
        </p:nvGraphicFramePr>
        <p:xfrm>
          <a:off x="807085" y="296545"/>
          <a:ext cx="104775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9334500" imgH="748030" progId="Paint.Picture">
                  <p:embed/>
                </p:oleObj>
              </mc:Choice>
              <mc:Fallback>
                <p:oleObj name="" r:id="rId1" imgW="9334500" imgH="74803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7085" y="296545"/>
                        <a:ext cx="10477500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3744595" y="1390650"/>
          <a:ext cx="3245485" cy="35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3242945" imgH="356870" progId="Paint.Picture">
                  <p:embed/>
                </p:oleObj>
              </mc:Choice>
              <mc:Fallback>
                <p:oleObj name="" r:id="rId3" imgW="3242945" imgH="35687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4595" y="1390650"/>
                        <a:ext cx="3245485" cy="357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70" y="1706245"/>
            <a:ext cx="3053080" cy="18281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对象 6"/>
          <p:cNvGraphicFramePr/>
          <p:nvPr/>
        </p:nvGraphicFramePr>
        <p:xfrm>
          <a:off x="807085" y="296545"/>
          <a:ext cx="104775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9334500" imgH="748030" progId="Paint.Picture">
                  <p:embed/>
                </p:oleObj>
              </mc:Choice>
              <mc:Fallback>
                <p:oleObj name="" r:id="rId1" imgW="9334500" imgH="74803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7085" y="296545"/>
                        <a:ext cx="10477500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3744595" y="1390650"/>
          <a:ext cx="3245485" cy="35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3242945" imgH="356870" progId="Paint.Picture">
                  <p:embed/>
                </p:oleObj>
              </mc:Choice>
              <mc:Fallback>
                <p:oleObj name="" r:id="rId3" imgW="3242945" imgH="35687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4595" y="1390650"/>
                        <a:ext cx="3245485" cy="357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3744595" y="1874520"/>
          <a:ext cx="19970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5" imgW="1995170" imgH="314325" progId="Paint.Picture">
                  <p:embed/>
                </p:oleObj>
              </mc:Choice>
              <mc:Fallback>
                <p:oleObj name="" r:id="rId5" imgW="1995170" imgH="31432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44595" y="1874520"/>
                        <a:ext cx="1997075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020" y="1575435"/>
            <a:ext cx="3058160" cy="19589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对象 6"/>
          <p:cNvGraphicFramePr/>
          <p:nvPr/>
        </p:nvGraphicFramePr>
        <p:xfrm>
          <a:off x="807085" y="296545"/>
          <a:ext cx="104775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9334500" imgH="748030" progId="Paint.Picture">
                  <p:embed/>
                </p:oleObj>
              </mc:Choice>
              <mc:Fallback>
                <p:oleObj name="" r:id="rId1" imgW="9334500" imgH="74803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7085" y="296545"/>
                        <a:ext cx="10477500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3744595" y="1390650"/>
          <a:ext cx="3245485" cy="35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3242945" imgH="356870" progId="Paint.Picture">
                  <p:embed/>
                </p:oleObj>
              </mc:Choice>
              <mc:Fallback>
                <p:oleObj name="" r:id="rId3" imgW="3242945" imgH="35687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4595" y="1390650"/>
                        <a:ext cx="3245485" cy="357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3744595" y="1874520"/>
          <a:ext cx="19970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5" imgW="1995170" imgH="314325" progId="Paint.Picture">
                  <p:embed/>
                </p:oleObj>
              </mc:Choice>
              <mc:Fallback>
                <p:oleObj name="" r:id="rId5" imgW="1995170" imgH="31432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44595" y="1874520"/>
                        <a:ext cx="1997075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3744595" y="2283460"/>
          <a:ext cx="4789805" cy="46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7" imgW="4785995" imgH="461645" progId="Paint.Picture">
                  <p:embed/>
                </p:oleObj>
              </mc:Choice>
              <mc:Fallback>
                <p:oleObj name="" r:id="rId7" imgW="4785995" imgH="461645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44595" y="2283460"/>
                        <a:ext cx="4789805" cy="462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020" y="1575435"/>
            <a:ext cx="3058160" cy="19589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对象 6"/>
          <p:cNvGraphicFramePr/>
          <p:nvPr/>
        </p:nvGraphicFramePr>
        <p:xfrm>
          <a:off x="807085" y="296545"/>
          <a:ext cx="104775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9334500" imgH="748030" progId="Paint.Picture">
                  <p:embed/>
                </p:oleObj>
              </mc:Choice>
              <mc:Fallback>
                <p:oleObj name="" r:id="rId1" imgW="9334500" imgH="74803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7085" y="296545"/>
                        <a:ext cx="10477500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3744595" y="1390650"/>
          <a:ext cx="3245485" cy="35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3242945" imgH="356870" progId="Paint.Picture">
                  <p:embed/>
                </p:oleObj>
              </mc:Choice>
              <mc:Fallback>
                <p:oleObj name="" r:id="rId3" imgW="3242945" imgH="35687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4595" y="1390650"/>
                        <a:ext cx="3245485" cy="357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3744595" y="1874520"/>
          <a:ext cx="19970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5" imgW="1995170" imgH="314325" progId="Paint.Picture">
                  <p:embed/>
                </p:oleObj>
              </mc:Choice>
              <mc:Fallback>
                <p:oleObj name="" r:id="rId5" imgW="1995170" imgH="31432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44595" y="1874520"/>
                        <a:ext cx="1997075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3744595" y="2283460"/>
          <a:ext cx="4789805" cy="46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7" imgW="4785995" imgH="461645" progId="Paint.Picture">
                  <p:embed/>
                </p:oleObj>
              </mc:Choice>
              <mc:Fallback>
                <p:oleObj name="" r:id="rId7" imgW="4785995" imgH="461645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44595" y="2283460"/>
                        <a:ext cx="4789805" cy="462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/>
          <p:nvPr/>
        </p:nvGraphicFramePr>
        <p:xfrm>
          <a:off x="3813810" y="2840355"/>
          <a:ext cx="5547995" cy="34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9" imgW="5543550" imgH="342900" progId="Paint.Picture">
                  <p:embed/>
                </p:oleObj>
              </mc:Choice>
              <mc:Fallback>
                <p:oleObj name="" r:id="rId9" imgW="5543550" imgH="342900" progId="Paint.Picture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3810" y="2840355"/>
                        <a:ext cx="5547995" cy="343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020" y="1575435"/>
            <a:ext cx="3058160" cy="19589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对象 6"/>
          <p:cNvGraphicFramePr/>
          <p:nvPr/>
        </p:nvGraphicFramePr>
        <p:xfrm>
          <a:off x="807085" y="296545"/>
          <a:ext cx="104775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9334500" imgH="748030" progId="Paint.Picture">
                  <p:embed/>
                </p:oleObj>
              </mc:Choice>
              <mc:Fallback>
                <p:oleObj name="" r:id="rId1" imgW="9334500" imgH="74803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7085" y="296545"/>
                        <a:ext cx="10477500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3744595" y="1390650"/>
          <a:ext cx="3245485" cy="35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3242945" imgH="356870" progId="Paint.Picture">
                  <p:embed/>
                </p:oleObj>
              </mc:Choice>
              <mc:Fallback>
                <p:oleObj name="" r:id="rId3" imgW="3242945" imgH="35687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4595" y="1390650"/>
                        <a:ext cx="3245485" cy="357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3744595" y="1874520"/>
          <a:ext cx="19970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5" imgW="1995170" imgH="314325" progId="Paint.Picture">
                  <p:embed/>
                </p:oleObj>
              </mc:Choice>
              <mc:Fallback>
                <p:oleObj name="" r:id="rId5" imgW="1995170" imgH="31432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44595" y="1874520"/>
                        <a:ext cx="1997075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3744595" y="2283460"/>
          <a:ext cx="4789805" cy="46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7" imgW="4785995" imgH="461645" progId="Paint.Picture">
                  <p:embed/>
                </p:oleObj>
              </mc:Choice>
              <mc:Fallback>
                <p:oleObj name="" r:id="rId7" imgW="4785995" imgH="461645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44595" y="2283460"/>
                        <a:ext cx="4789805" cy="462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/>
          <p:nvPr/>
        </p:nvGraphicFramePr>
        <p:xfrm>
          <a:off x="3813810" y="2840355"/>
          <a:ext cx="5547995" cy="34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9" imgW="5543550" imgH="342900" progId="Paint.Picture">
                  <p:embed/>
                </p:oleObj>
              </mc:Choice>
              <mc:Fallback>
                <p:oleObj name="" r:id="rId9" imgW="5543550" imgH="342900" progId="Paint.Picture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3810" y="2840355"/>
                        <a:ext cx="5547995" cy="343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3813810" y="3387090"/>
          <a:ext cx="43084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1" imgW="4305300" imgH="352425" progId="Paint.Picture">
                  <p:embed/>
                </p:oleObj>
              </mc:Choice>
              <mc:Fallback>
                <p:oleObj name="" r:id="rId11" imgW="4305300" imgH="352425" progId="Paint.Picture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13810" y="3387090"/>
                        <a:ext cx="4308475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414020" y="1575435"/>
            <a:ext cx="3058160" cy="1958340"/>
            <a:chOff x="652" y="2481"/>
            <a:chExt cx="4816" cy="30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2" y="2481"/>
              <a:ext cx="4816" cy="3085"/>
            </a:xfrm>
            <a:prstGeom prst="rect">
              <a:avLst/>
            </a:prstGeom>
          </p:spPr>
        </p:pic>
        <p:sp>
          <p:nvSpPr>
            <p:cNvPr id="5" name="弧形 4"/>
            <p:cNvSpPr/>
            <p:nvPr/>
          </p:nvSpPr>
          <p:spPr>
            <a:xfrm rot="20520000">
              <a:off x="1578" y="3791"/>
              <a:ext cx="153" cy="505"/>
            </a:xfrm>
            <a:prstGeom prst="arc">
              <a:avLst>
                <a:gd name="adj1" fmla="val 16200000"/>
                <a:gd name="adj2" fmla="val 2453694"/>
              </a:avLst>
            </a:prstGeom>
            <a:ln w="285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弧形 10"/>
            <p:cNvSpPr/>
            <p:nvPr/>
          </p:nvSpPr>
          <p:spPr>
            <a:xfrm rot="19440000">
              <a:off x="2364" y="4181"/>
              <a:ext cx="153" cy="505"/>
            </a:xfrm>
            <a:prstGeom prst="arc">
              <a:avLst>
                <a:gd name="adj1" fmla="val 16200000"/>
                <a:gd name="adj2" fmla="val 669724"/>
              </a:avLst>
            </a:prstGeom>
            <a:ln w="285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对象 6"/>
          <p:cNvGraphicFramePr/>
          <p:nvPr/>
        </p:nvGraphicFramePr>
        <p:xfrm>
          <a:off x="807085" y="296545"/>
          <a:ext cx="104775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9334500" imgH="748030" progId="Paint.Picture">
                  <p:embed/>
                </p:oleObj>
              </mc:Choice>
              <mc:Fallback>
                <p:oleObj name="" r:id="rId1" imgW="9334500" imgH="74803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7085" y="296545"/>
                        <a:ext cx="10477500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3744595" y="1390650"/>
          <a:ext cx="3245485" cy="35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3242945" imgH="356870" progId="Paint.Picture">
                  <p:embed/>
                </p:oleObj>
              </mc:Choice>
              <mc:Fallback>
                <p:oleObj name="" r:id="rId3" imgW="3242945" imgH="35687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4595" y="1390650"/>
                        <a:ext cx="3245485" cy="357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3744595" y="1874520"/>
          <a:ext cx="19970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5" imgW="1995170" imgH="314325" progId="Paint.Picture">
                  <p:embed/>
                </p:oleObj>
              </mc:Choice>
              <mc:Fallback>
                <p:oleObj name="" r:id="rId5" imgW="1995170" imgH="31432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44595" y="1874520"/>
                        <a:ext cx="1997075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3744595" y="2283460"/>
          <a:ext cx="4789805" cy="46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7" imgW="4785995" imgH="461645" progId="Paint.Picture">
                  <p:embed/>
                </p:oleObj>
              </mc:Choice>
              <mc:Fallback>
                <p:oleObj name="" r:id="rId7" imgW="4785995" imgH="461645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44595" y="2283460"/>
                        <a:ext cx="4789805" cy="462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/>
          <p:nvPr/>
        </p:nvGraphicFramePr>
        <p:xfrm>
          <a:off x="3813810" y="2840355"/>
          <a:ext cx="5547995" cy="34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9" imgW="5543550" imgH="342900" progId="Paint.Picture">
                  <p:embed/>
                </p:oleObj>
              </mc:Choice>
              <mc:Fallback>
                <p:oleObj name="" r:id="rId9" imgW="5543550" imgH="342900" progId="Paint.Picture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3810" y="2840355"/>
                        <a:ext cx="5547995" cy="343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3813810" y="3387090"/>
          <a:ext cx="43084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1" imgW="4305300" imgH="352425" progId="Paint.Picture">
                  <p:embed/>
                </p:oleObj>
              </mc:Choice>
              <mc:Fallback>
                <p:oleObj name="" r:id="rId11" imgW="4305300" imgH="352425" progId="Paint.Picture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13810" y="3387090"/>
                        <a:ext cx="4308475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/>
          <p:nvPr/>
        </p:nvGraphicFramePr>
        <p:xfrm>
          <a:off x="3813810" y="3835400"/>
          <a:ext cx="314579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13" imgW="3143250" imgH="352425" progId="Paint.Picture">
                  <p:embed/>
                </p:oleObj>
              </mc:Choice>
              <mc:Fallback>
                <p:oleObj name="" r:id="rId13" imgW="3143250" imgH="352425" progId="Paint.Picture">
                  <p:embed/>
                  <p:pic>
                    <p:nvPicPr>
                      <p:cNvPr id="0" name="图片 2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13810" y="3835400"/>
                        <a:ext cx="314579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414020" y="1575435"/>
            <a:ext cx="3058160" cy="1958340"/>
            <a:chOff x="652" y="2481"/>
            <a:chExt cx="4816" cy="308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2" y="2481"/>
              <a:ext cx="4816" cy="3085"/>
            </a:xfrm>
            <a:prstGeom prst="rect">
              <a:avLst/>
            </a:prstGeom>
          </p:spPr>
        </p:pic>
        <p:sp>
          <p:nvSpPr>
            <p:cNvPr id="2" name="弧形 1"/>
            <p:cNvSpPr/>
            <p:nvPr/>
          </p:nvSpPr>
          <p:spPr>
            <a:xfrm rot="20520000">
              <a:off x="1578" y="3791"/>
              <a:ext cx="153" cy="505"/>
            </a:xfrm>
            <a:prstGeom prst="arc">
              <a:avLst>
                <a:gd name="adj1" fmla="val 16200000"/>
                <a:gd name="adj2" fmla="val 2453694"/>
              </a:avLst>
            </a:prstGeom>
            <a:ln w="285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弧形 4"/>
            <p:cNvSpPr/>
            <p:nvPr/>
          </p:nvSpPr>
          <p:spPr>
            <a:xfrm rot="19440000">
              <a:off x="2364" y="4181"/>
              <a:ext cx="153" cy="505"/>
            </a:xfrm>
            <a:prstGeom prst="arc">
              <a:avLst>
                <a:gd name="adj1" fmla="val 16200000"/>
                <a:gd name="adj2" fmla="val 669724"/>
              </a:avLst>
            </a:prstGeom>
            <a:ln w="285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对象 6"/>
          <p:cNvGraphicFramePr/>
          <p:nvPr/>
        </p:nvGraphicFramePr>
        <p:xfrm>
          <a:off x="807085" y="296545"/>
          <a:ext cx="104775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9334500" imgH="748030" progId="Paint.Picture">
                  <p:embed/>
                </p:oleObj>
              </mc:Choice>
              <mc:Fallback>
                <p:oleObj name="" r:id="rId1" imgW="9334500" imgH="74803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7085" y="296545"/>
                        <a:ext cx="10477500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3744595" y="1390650"/>
          <a:ext cx="3245485" cy="35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3242945" imgH="356870" progId="Paint.Picture">
                  <p:embed/>
                </p:oleObj>
              </mc:Choice>
              <mc:Fallback>
                <p:oleObj name="" r:id="rId3" imgW="3242945" imgH="35687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4595" y="1390650"/>
                        <a:ext cx="3245485" cy="357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3744595" y="1874520"/>
          <a:ext cx="19970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5" imgW="1995170" imgH="314325" progId="Paint.Picture">
                  <p:embed/>
                </p:oleObj>
              </mc:Choice>
              <mc:Fallback>
                <p:oleObj name="" r:id="rId5" imgW="1995170" imgH="314325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44595" y="1874520"/>
                        <a:ext cx="1997075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3744595" y="2283460"/>
          <a:ext cx="4789805" cy="46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7" imgW="4785995" imgH="461645" progId="Paint.Picture">
                  <p:embed/>
                </p:oleObj>
              </mc:Choice>
              <mc:Fallback>
                <p:oleObj name="" r:id="rId7" imgW="4785995" imgH="461645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44595" y="2283460"/>
                        <a:ext cx="4789805" cy="462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/>
          <p:nvPr/>
        </p:nvGraphicFramePr>
        <p:xfrm>
          <a:off x="3813810" y="2840355"/>
          <a:ext cx="5547995" cy="34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9" imgW="5543550" imgH="342900" progId="Paint.Picture">
                  <p:embed/>
                </p:oleObj>
              </mc:Choice>
              <mc:Fallback>
                <p:oleObj name="" r:id="rId9" imgW="5543550" imgH="342900" progId="Paint.Picture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3810" y="2840355"/>
                        <a:ext cx="5547995" cy="343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3813810" y="3387090"/>
          <a:ext cx="43084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1" imgW="4305300" imgH="352425" progId="Paint.Picture">
                  <p:embed/>
                </p:oleObj>
              </mc:Choice>
              <mc:Fallback>
                <p:oleObj name="" r:id="rId11" imgW="4305300" imgH="352425" progId="Paint.Picture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13810" y="3387090"/>
                        <a:ext cx="4308475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/>
          <p:nvPr/>
        </p:nvGraphicFramePr>
        <p:xfrm>
          <a:off x="3813810" y="3835400"/>
          <a:ext cx="314579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13" imgW="3143250" imgH="352425" progId="Paint.Picture">
                  <p:embed/>
                </p:oleObj>
              </mc:Choice>
              <mc:Fallback>
                <p:oleObj name="" r:id="rId13" imgW="3143250" imgH="352425" progId="Paint.Picture">
                  <p:embed/>
                  <p:pic>
                    <p:nvPicPr>
                      <p:cNvPr id="0" name="图片 2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13810" y="3835400"/>
                        <a:ext cx="314579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/>
          <p:nvPr/>
        </p:nvGraphicFramePr>
        <p:xfrm>
          <a:off x="3862070" y="4406265"/>
          <a:ext cx="2592705" cy="37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15" imgW="2590800" imgH="375920" progId="Paint.Picture">
                  <p:embed/>
                </p:oleObj>
              </mc:Choice>
              <mc:Fallback>
                <p:oleObj name="" r:id="rId15" imgW="2590800" imgH="375920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62070" y="4406265"/>
                        <a:ext cx="2592705" cy="37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组合 28"/>
          <p:cNvGrpSpPr/>
          <p:nvPr/>
        </p:nvGrpSpPr>
        <p:grpSpPr>
          <a:xfrm>
            <a:off x="414020" y="1575435"/>
            <a:ext cx="3058160" cy="1958340"/>
            <a:chOff x="652" y="2481"/>
            <a:chExt cx="4816" cy="3084"/>
          </a:xfrm>
        </p:grpSpPr>
        <p:grpSp>
          <p:nvGrpSpPr>
            <p:cNvPr id="10" name="组合 9"/>
            <p:cNvGrpSpPr/>
            <p:nvPr/>
          </p:nvGrpSpPr>
          <p:grpSpPr>
            <a:xfrm>
              <a:off x="652" y="2481"/>
              <a:ext cx="4816" cy="3084"/>
              <a:chOff x="652" y="2481"/>
              <a:chExt cx="4816" cy="3084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2" y="2481"/>
                <a:ext cx="4816" cy="3085"/>
              </a:xfrm>
              <a:prstGeom prst="rect">
                <a:avLst/>
              </a:prstGeom>
            </p:spPr>
          </p:pic>
          <p:sp>
            <p:nvSpPr>
              <p:cNvPr id="5" name="弧形 4"/>
              <p:cNvSpPr/>
              <p:nvPr/>
            </p:nvSpPr>
            <p:spPr>
              <a:xfrm rot="20520000">
                <a:off x="1578" y="3791"/>
                <a:ext cx="153" cy="505"/>
              </a:xfrm>
              <a:prstGeom prst="arc">
                <a:avLst>
                  <a:gd name="adj1" fmla="val 16200000"/>
                  <a:gd name="adj2" fmla="val 2453694"/>
                </a:avLst>
              </a:prstGeom>
              <a:ln w="28575"/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" name="弧形 10"/>
              <p:cNvSpPr/>
              <p:nvPr/>
            </p:nvSpPr>
            <p:spPr>
              <a:xfrm rot="19440000">
                <a:off x="2364" y="4181"/>
                <a:ext cx="153" cy="505"/>
              </a:xfrm>
              <a:prstGeom prst="arc">
                <a:avLst>
                  <a:gd name="adj1" fmla="val 16200000"/>
                  <a:gd name="adj2" fmla="val 669724"/>
                </a:avLst>
              </a:prstGeom>
              <a:ln w="28575"/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2878" y="3835"/>
              <a:ext cx="2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2886" y="3835"/>
              <a:ext cx="16" cy="2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016" y="4363"/>
              <a:ext cx="159" cy="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936" y="4363"/>
              <a:ext cx="83" cy="16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100</vt:i4>
      </vt:variant>
      <vt:variant>
        <vt:lpstr>幻灯片标题</vt:lpstr>
      </vt:variant>
      <vt:variant>
        <vt:i4>19</vt:i4>
      </vt:variant>
    </vt:vector>
  </HeadingPairs>
  <TitlesOfParts>
    <vt:vector size="127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Loreen</cp:lastModifiedBy>
  <cp:revision>169</cp:revision>
  <dcterms:created xsi:type="dcterms:W3CDTF">2019-06-19T02:08:00Z</dcterms:created>
  <dcterms:modified xsi:type="dcterms:W3CDTF">2025-09-18T03:10:06Z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C6315A6D02DE4DA0B0A2CB985FE167DC_13</vt:lpwstr>
  </property>
</Properties>
</file>