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5" Type="http://schemas.openxmlformats.org/officeDocument/2006/relationships/vmlDrawing" Target="../drawings/vmlDrawing7.v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8.wmf"/><Relationship Id="rId12" Type="http://schemas.openxmlformats.org/officeDocument/2006/relationships/oleObject" Target="../embeddings/oleObject7.bin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5" Type="http://schemas.openxmlformats.org/officeDocument/2006/relationships/vmlDrawing" Target="../drawings/vmlDrawing8.v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11" Type="http://schemas.openxmlformats.org/officeDocument/2006/relationships/image" Target="../media/image18.png"/><Relationship Id="rId10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4" Type="http://schemas.openxmlformats.org/officeDocument/2006/relationships/vmlDrawing" Target="../drawings/vmlDrawing9.v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10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5" Type="http://schemas.openxmlformats.org/officeDocument/2006/relationships/vmlDrawing" Target="../drawings/vmlDrawing10.v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8.wmf"/><Relationship Id="rId12" Type="http://schemas.openxmlformats.org/officeDocument/2006/relationships/oleObject" Target="../embeddings/oleObject10.bin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5" Type="http://schemas.openxmlformats.org/officeDocument/2006/relationships/vmlDrawing" Target="../drawings/vmlDrawing11.v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8.wmf"/><Relationship Id="rId12" Type="http://schemas.openxmlformats.org/officeDocument/2006/relationships/oleObject" Target="../embeddings/oleObject11.bin"/><Relationship Id="rId11" Type="http://schemas.openxmlformats.org/officeDocument/2006/relationships/image" Target="../media/image22.png"/><Relationship Id="rId10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8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7" Type="http://schemas.openxmlformats.org/officeDocument/2006/relationships/vmlDrawing" Target="../drawings/vmlDrawing12.v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8.wmf"/><Relationship Id="rId14" Type="http://schemas.openxmlformats.org/officeDocument/2006/relationships/oleObject" Target="../embeddings/oleObject13.bin"/><Relationship Id="rId13" Type="http://schemas.openxmlformats.org/officeDocument/2006/relationships/image" Target="../media/image24.wmf"/><Relationship Id="rId12" Type="http://schemas.openxmlformats.org/officeDocument/2006/relationships/oleObject" Target="../embeddings/oleObject12.bin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wmf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0" Type="http://schemas.openxmlformats.org/officeDocument/2006/relationships/vmlDrawing" Target="../drawings/vmlDrawing2.v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8.wmf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4" Type="http://schemas.openxmlformats.org/officeDocument/2006/relationships/vmlDrawing" Target="../drawings/vmlDrawing6.v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245745"/>
            <a:ext cx="11120120" cy="2879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741805"/>
            <a:ext cx="459105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2983230"/>
            <a:ext cx="2771775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" y="3785870"/>
            <a:ext cx="4924425" cy="714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10" y="4578985"/>
            <a:ext cx="3048000" cy="857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10" y="5514975"/>
            <a:ext cx="6600825" cy="476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610" y="5991225"/>
            <a:ext cx="4914900" cy="304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5700" y="4022090"/>
            <a:ext cx="2628900" cy="15811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610" y="6391910"/>
            <a:ext cx="2085975" cy="295275"/>
          </a:xfrm>
          <a:prstGeom prst="rect">
            <a:avLst/>
          </a:prstGeom>
        </p:spPr>
      </p:pic>
      <p:graphicFrame>
        <p:nvGraphicFramePr>
          <p:cNvPr id="10" name="对象 9"/>
          <p:cNvGraphicFramePr/>
          <p:nvPr/>
        </p:nvGraphicFramePr>
        <p:xfrm>
          <a:off x="689610" y="2504440"/>
          <a:ext cx="6376670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2" imgW="5890895" imgH="452755" progId="Paint.Picture">
                  <p:embed/>
                </p:oleObj>
              </mc:Choice>
              <mc:Fallback>
                <p:oleObj name="" r:id="rId12" imgW="5890895" imgH="45275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9610" y="2504440"/>
                        <a:ext cx="6376670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741805"/>
            <a:ext cx="459105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2983230"/>
            <a:ext cx="2771775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" y="3785870"/>
            <a:ext cx="4924425" cy="714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10" y="4578985"/>
            <a:ext cx="3048000" cy="857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10" y="5514975"/>
            <a:ext cx="6600825" cy="476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610" y="5991225"/>
            <a:ext cx="4914900" cy="304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5700" y="4022090"/>
            <a:ext cx="2628900" cy="1581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610" y="6373495"/>
            <a:ext cx="2695575" cy="285750"/>
          </a:xfrm>
          <a:prstGeom prst="rect">
            <a:avLst/>
          </a:prstGeom>
        </p:spPr>
      </p:pic>
      <p:graphicFrame>
        <p:nvGraphicFramePr>
          <p:cNvPr id="14" name="对象 13"/>
          <p:cNvGraphicFramePr/>
          <p:nvPr/>
        </p:nvGraphicFramePr>
        <p:xfrm>
          <a:off x="689610" y="2504440"/>
          <a:ext cx="6376670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2" imgW="5890895" imgH="452755" progId="Paint.Picture">
                  <p:embed/>
                </p:oleObj>
              </mc:Choice>
              <mc:Fallback>
                <p:oleObj name="" r:id="rId12" imgW="5890895" imgH="45275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9610" y="2504440"/>
                        <a:ext cx="6376670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741805"/>
            <a:ext cx="459105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2983230"/>
            <a:ext cx="2771775" cy="723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" y="3816350"/>
            <a:ext cx="6600825" cy="476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20" y="4338320"/>
            <a:ext cx="4914900" cy="304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20" y="4789805"/>
            <a:ext cx="2695575" cy="285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4750" y="4438650"/>
            <a:ext cx="2609850" cy="15525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920" y="5222240"/>
            <a:ext cx="1533525" cy="295275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689610" y="2504440"/>
          <a:ext cx="6376670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5890895" imgH="452755" progId="Paint.Picture">
                  <p:embed/>
                </p:oleObj>
              </mc:Choice>
              <mc:Fallback>
                <p:oleObj name="" r:id="rId11" imgW="5890895" imgH="45275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9610" y="2504440"/>
                        <a:ext cx="6376670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741805"/>
            <a:ext cx="459105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2983230"/>
            <a:ext cx="2771775" cy="723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" y="3816350"/>
            <a:ext cx="6600825" cy="476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20" y="4338320"/>
            <a:ext cx="4914900" cy="304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20" y="4789805"/>
            <a:ext cx="2695575" cy="285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4750" y="4438650"/>
            <a:ext cx="2609850" cy="15525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920" y="5222240"/>
            <a:ext cx="1533525" cy="295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920" y="5618480"/>
            <a:ext cx="2476500" cy="704850"/>
          </a:xfrm>
          <a:prstGeom prst="rect">
            <a:avLst/>
          </a:prstGeom>
        </p:spPr>
      </p:pic>
      <p:graphicFrame>
        <p:nvGraphicFramePr>
          <p:cNvPr id="9" name="对象 8"/>
          <p:cNvGraphicFramePr/>
          <p:nvPr/>
        </p:nvGraphicFramePr>
        <p:xfrm>
          <a:off x="689610" y="2504440"/>
          <a:ext cx="6376670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2" imgW="5890895" imgH="452755" progId="Paint.Picture">
                  <p:embed/>
                </p:oleObj>
              </mc:Choice>
              <mc:Fallback>
                <p:oleObj name="" r:id="rId12" imgW="5890895" imgH="45275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9610" y="2504440"/>
                        <a:ext cx="6376670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741805"/>
            <a:ext cx="459105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2983230"/>
            <a:ext cx="2771775" cy="723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" y="3816350"/>
            <a:ext cx="6600825" cy="476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20" y="4338320"/>
            <a:ext cx="4914900" cy="304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20" y="4789805"/>
            <a:ext cx="2695575" cy="285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4750" y="4438650"/>
            <a:ext cx="2609850" cy="15525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920" y="5222240"/>
            <a:ext cx="1533525" cy="295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920" y="5572760"/>
            <a:ext cx="4095750" cy="704850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689610" y="2504440"/>
          <a:ext cx="6376670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2" imgW="5890895" imgH="452755" progId="Paint.Picture">
                  <p:embed/>
                </p:oleObj>
              </mc:Choice>
              <mc:Fallback>
                <p:oleObj name="" r:id="rId12" imgW="5890895" imgH="45275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9610" y="2504440"/>
                        <a:ext cx="6376670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741805"/>
            <a:ext cx="459105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2983230"/>
            <a:ext cx="2771775" cy="723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" y="3816350"/>
            <a:ext cx="6600825" cy="476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20" y="4338320"/>
            <a:ext cx="4914900" cy="304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20" y="4789805"/>
            <a:ext cx="2695575" cy="2857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920" y="5222240"/>
            <a:ext cx="1533525" cy="295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920" y="5572760"/>
            <a:ext cx="4095750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920" y="6332855"/>
            <a:ext cx="3219450" cy="314325"/>
          </a:xfrm>
          <a:prstGeom prst="rect">
            <a:avLst/>
          </a:prstGeom>
        </p:spPr>
      </p:pic>
      <p:graphicFrame>
        <p:nvGraphicFramePr>
          <p:cNvPr id="14" name="对象 13"/>
          <p:cNvGraphicFramePr/>
          <p:nvPr/>
        </p:nvGraphicFramePr>
        <p:xfrm>
          <a:off x="8234680" y="4048760"/>
          <a:ext cx="304419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2" imgW="2766695" imgH="1766570" progId="Paint.Picture">
                  <p:embed/>
                </p:oleObj>
              </mc:Choice>
              <mc:Fallback>
                <p:oleObj name="" r:id="rId12" imgW="2766695" imgH="1766570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34680" y="4048760"/>
                        <a:ext cx="304419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689610" y="2504440"/>
          <a:ext cx="6376670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4" imgW="5890895" imgH="452755" progId="Paint.Picture">
                  <p:embed/>
                </p:oleObj>
              </mc:Choice>
              <mc:Fallback>
                <p:oleObj name="" r:id="rId14" imgW="5890895" imgH="45275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9610" y="2504440"/>
                        <a:ext cx="6376670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175" y="3893820"/>
            <a:ext cx="2638425" cy="1562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175" y="3893820"/>
            <a:ext cx="2638425" cy="1562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1741805"/>
            <a:ext cx="45910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741805"/>
            <a:ext cx="4591050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650" y="4113530"/>
            <a:ext cx="2647950" cy="1581150"/>
          </a:xfrm>
          <a:prstGeom prst="rect">
            <a:avLst/>
          </a:prstGeom>
        </p:spPr>
      </p:pic>
      <p:graphicFrame>
        <p:nvGraphicFramePr>
          <p:cNvPr id="12" name="对象 11"/>
          <p:cNvGraphicFramePr/>
          <p:nvPr/>
        </p:nvGraphicFramePr>
        <p:xfrm>
          <a:off x="689610" y="2504440"/>
          <a:ext cx="6376670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6" imgW="5890895" imgH="452755" progId="Paint.Picture">
                  <p:embed/>
                </p:oleObj>
              </mc:Choice>
              <mc:Fallback>
                <p:oleObj name="" r:id="rId6" imgW="5890895" imgH="45275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9610" y="2504440"/>
                        <a:ext cx="6376670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741805"/>
            <a:ext cx="459105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2983230"/>
            <a:ext cx="2771775" cy="723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700" y="4299585"/>
            <a:ext cx="2628900" cy="15525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64000" y="3245485"/>
            <a:ext cx="121666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又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12" name="对象 11"/>
          <p:cNvGraphicFramePr/>
          <p:nvPr/>
        </p:nvGraphicFramePr>
        <p:xfrm>
          <a:off x="689610" y="2504440"/>
          <a:ext cx="6376670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7" imgW="5890895" imgH="452755" progId="Paint.Picture">
                  <p:embed/>
                </p:oleObj>
              </mc:Choice>
              <mc:Fallback>
                <p:oleObj name="" r:id="rId7" imgW="5890895" imgH="45275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9610" y="2504440"/>
                        <a:ext cx="6376670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741805"/>
            <a:ext cx="459105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2983230"/>
            <a:ext cx="2771775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" y="3785870"/>
            <a:ext cx="4924425" cy="714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750" y="4109720"/>
            <a:ext cx="2609850" cy="1543050"/>
          </a:xfrm>
          <a:prstGeom prst="rect">
            <a:avLst/>
          </a:prstGeom>
        </p:spPr>
      </p:pic>
      <p:graphicFrame>
        <p:nvGraphicFramePr>
          <p:cNvPr id="12" name="对象 11"/>
          <p:cNvGraphicFramePr/>
          <p:nvPr/>
        </p:nvGraphicFramePr>
        <p:xfrm>
          <a:off x="689610" y="2504440"/>
          <a:ext cx="6376670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8" imgW="5890895" imgH="452755" progId="Paint.Picture">
                  <p:embed/>
                </p:oleObj>
              </mc:Choice>
              <mc:Fallback>
                <p:oleObj name="" r:id="rId8" imgW="5890895" imgH="45275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9610" y="2504440"/>
                        <a:ext cx="6376670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741805"/>
            <a:ext cx="459105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2983230"/>
            <a:ext cx="2771775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" y="3785870"/>
            <a:ext cx="4924425" cy="714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750" y="4109720"/>
            <a:ext cx="2609850" cy="1543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10" y="4578985"/>
            <a:ext cx="3048000" cy="857250"/>
          </a:xfrm>
          <a:prstGeom prst="rect">
            <a:avLst/>
          </a:prstGeom>
        </p:spPr>
      </p:pic>
      <p:graphicFrame>
        <p:nvGraphicFramePr>
          <p:cNvPr id="13" name="对象 12"/>
          <p:cNvGraphicFramePr/>
          <p:nvPr/>
        </p:nvGraphicFramePr>
        <p:xfrm>
          <a:off x="689610" y="2504440"/>
          <a:ext cx="6376670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9" imgW="5890895" imgH="452755" progId="Paint.Picture">
                  <p:embed/>
                </p:oleObj>
              </mc:Choice>
              <mc:Fallback>
                <p:oleObj name="" r:id="rId9" imgW="5890895" imgH="45275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9610" y="2504440"/>
                        <a:ext cx="6376670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741805"/>
            <a:ext cx="459105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2983230"/>
            <a:ext cx="2771775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" y="3785870"/>
            <a:ext cx="4924425" cy="714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750" y="4109720"/>
            <a:ext cx="2609850" cy="1543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10" y="4578985"/>
            <a:ext cx="3048000" cy="857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610" y="5514975"/>
            <a:ext cx="6600825" cy="476250"/>
          </a:xfrm>
          <a:prstGeom prst="rect">
            <a:avLst/>
          </a:prstGeom>
        </p:spPr>
      </p:pic>
      <p:graphicFrame>
        <p:nvGraphicFramePr>
          <p:cNvPr id="12" name="对象 11"/>
          <p:cNvGraphicFramePr/>
          <p:nvPr/>
        </p:nvGraphicFramePr>
        <p:xfrm>
          <a:off x="689610" y="2504440"/>
          <a:ext cx="6376670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0" imgW="5890895" imgH="452755" progId="Paint.Picture">
                  <p:embed/>
                </p:oleObj>
              </mc:Choice>
              <mc:Fallback>
                <p:oleObj name="" r:id="rId10" imgW="5890895" imgH="45275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9610" y="2504440"/>
                        <a:ext cx="6376670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39395"/>
            <a:ext cx="11191240" cy="1089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383030"/>
            <a:ext cx="36195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1373505"/>
            <a:ext cx="3971925" cy="323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1741805"/>
            <a:ext cx="459105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2983230"/>
            <a:ext cx="2771775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" y="3785870"/>
            <a:ext cx="4924425" cy="714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750" y="4109720"/>
            <a:ext cx="2609850" cy="1543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10" y="4578985"/>
            <a:ext cx="3048000" cy="857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610" y="5514975"/>
            <a:ext cx="6600825" cy="476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610" y="5991225"/>
            <a:ext cx="4914900" cy="304800"/>
          </a:xfrm>
          <a:prstGeom prst="rect">
            <a:avLst/>
          </a:prstGeom>
        </p:spPr>
      </p:pic>
      <p:graphicFrame>
        <p:nvGraphicFramePr>
          <p:cNvPr id="13" name="对象 12"/>
          <p:cNvGraphicFramePr/>
          <p:nvPr/>
        </p:nvGraphicFramePr>
        <p:xfrm>
          <a:off x="689610" y="2504440"/>
          <a:ext cx="6376670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5890895" imgH="452755" progId="Paint.Picture">
                  <p:embed/>
                </p:oleObj>
              </mc:Choice>
              <mc:Fallback>
                <p:oleObj name="" r:id="rId11" imgW="5890895" imgH="45275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9610" y="2504440"/>
                        <a:ext cx="6376670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演示</Application>
  <PresentationFormat>宽屏</PresentationFormat>
  <Paragraphs>2</Paragraphs>
  <Slides>15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15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Loreen</cp:lastModifiedBy>
  <cp:revision>169</cp:revision>
  <dcterms:created xsi:type="dcterms:W3CDTF">2019-06-19T02:08:00Z</dcterms:created>
  <dcterms:modified xsi:type="dcterms:W3CDTF">2025-09-18T12:31:46Z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73AFE1F5853A4C549C67308969291EF0_13</vt:lpwstr>
  </property>
</Properties>
</file>