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398" r:id="rId4"/>
    <p:sldId id="379" r:id="rId5"/>
    <p:sldId id="401" r:id="rId6"/>
    <p:sldId id="402" r:id="rId7"/>
    <p:sldId id="403" r:id="rId8"/>
    <p:sldId id="406" r:id="rId9"/>
    <p:sldId id="404" r:id="rId10"/>
    <p:sldId id="407" r:id="rId11"/>
    <p:sldId id="408" r:id="rId12"/>
    <p:sldId id="410" r:id="rId13"/>
    <p:sldId id="411" r:id="rId14"/>
    <p:sldId id="412" r:id="rId15"/>
    <p:sldId id="413" r:id="rId16"/>
    <p:sldId id="41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7" Type="http://schemas.openxmlformats.org/officeDocument/2006/relationships/image" Target="../media/image30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image" Target="../media/image32.wmf"/><Relationship Id="rId7" Type="http://schemas.openxmlformats.org/officeDocument/2006/relationships/image" Target="../media/image30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34.wmf"/><Relationship Id="rId7" Type="http://schemas.openxmlformats.org/officeDocument/2006/relationships/image" Target="../media/image30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1" Type="http://schemas.openxmlformats.org/officeDocument/2006/relationships/image" Target="../media/image33.wmf"/><Relationship Id="rId10" Type="http://schemas.openxmlformats.org/officeDocument/2006/relationships/image" Target="../media/image36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9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7" Type="http://schemas.openxmlformats.org/officeDocument/2006/relationships/image" Target="../media/image9.wmf"/><Relationship Id="rId6" Type="http://schemas.openxmlformats.org/officeDocument/2006/relationships/image" Target="../media/image13.wmf"/><Relationship Id="rId5" Type="http://schemas.openxmlformats.org/officeDocument/2006/relationships/image" Target="../media/image11.wmf"/><Relationship Id="rId4" Type="http://schemas.openxmlformats.org/officeDocument/2006/relationships/image" Target="../media/image12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image" Target="../media/image9.wmf"/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47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5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44.bin"/><Relationship Id="rId18" Type="http://schemas.openxmlformats.org/officeDocument/2006/relationships/vmlDrawing" Target="../drawings/vmlDrawing10.v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72.xml"/><Relationship Id="rId15" Type="http://schemas.openxmlformats.org/officeDocument/2006/relationships/image" Target="../media/image23.wmf"/><Relationship Id="rId14" Type="http://schemas.openxmlformats.org/officeDocument/2006/relationships/oleObject" Target="../embeddings/oleObject50.bin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49.bin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48.bin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54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51.bin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3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58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5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6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55.bin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74.xml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61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60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59.bin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65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6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3.bin"/><Relationship Id="rId3" Type="http://schemas.openxmlformats.org/officeDocument/2006/relationships/image" Target="../media/image6.wmf"/><Relationship Id="rId20" Type="http://schemas.openxmlformats.org/officeDocument/2006/relationships/vmlDrawing" Target="../drawings/vmlDrawing13.vml"/><Relationship Id="rId2" Type="http://schemas.openxmlformats.org/officeDocument/2006/relationships/oleObject" Target="../embeddings/oleObject62.bin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75.xml"/><Relationship Id="rId17" Type="http://schemas.openxmlformats.org/officeDocument/2006/relationships/image" Target="../media/image31.wmf"/><Relationship Id="rId16" Type="http://schemas.openxmlformats.org/officeDocument/2006/relationships/oleObject" Target="../embeddings/oleObject69.bin"/><Relationship Id="rId15" Type="http://schemas.openxmlformats.org/officeDocument/2006/relationships/image" Target="../media/image30.wmf"/><Relationship Id="rId14" Type="http://schemas.openxmlformats.org/officeDocument/2006/relationships/oleObject" Target="../embeddings/oleObject68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67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66.bin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73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7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1.bin"/><Relationship Id="rId3" Type="http://schemas.openxmlformats.org/officeDocument/2006/relationships/image" Target="../media/image6.wmf"/><Relationship Id="rId22" Type="http://schemas.openxmlformats.org/officeDocument/2006/relationships/vmlDrawing" Target="../drawings/vmlDrawing14.v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76.xml"/><Relationship Id="rId2" Type="http://schemas.openxmlformats.org/officeDocument/2006/relationships/oleObject" Target="../embeddings/oleObject70.bin"/><Relationship Id="rId19" Type="http://schemas.openxmlformats.org/officeDocument/2006/relationships/image" Target="../media/image33.wmf"/><Relationship Id="rId18" Type="http://schemas.openxmlformats.org/officeDocument/2006/relationships/oleObject" Target="../embeddings/oleObject78.bin"/><Relationship Id="rId17" Type="http://schemas.openxmlformats.org/officeDocument/2006/relationships/image" Target="../media/image32.wmf"/><Relationship Id="rId16" Type="http://schemas.openxmlformats.org/officeDocument/2006/relationships/oleObject" Target="../embeddings/oleObject77.bin"/><Relationship Id="rId15" Type="http://schemas.openxmlformats.org/officeDocument/2006/relationships/image" Target="../media/image30.wmf"/><Relationship Id="rId14" Type="http://schemas.openxmlformats.org/officeDocument/2006/relationships/oleObject" Target="../embeddings/oleObject76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75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74.bin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82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8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0.bin"/><Relationship Id="rId3" Type="http://schemas.openxmlformats.org/officeDocument/2006/relationships/image" Target="../media/image6.wmf"/><Relationship Id="rId26" Type="http://schemas.openxmlformats.org/officeDocument/2006/relationships/vmlDrawing" Target="../drawings/vmlDrawing15.v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77.xml"/><Relationship Id="rId23" Type="http://schemas.openxmlformats.org/officeDocument/2006/relationships/image" Target="../media/image33.wmf"/><Relationship Id="rId22" Type="http://schemas.openxmlformats.org/officeDocument/2006/relationships/oleObject" Target="../embeddings/oleObject89.bin"/><Relationship Id="rId21" Type="http://schemas.openxmlformats.org/officeDocument/2006/relationships/image" Target="../media/image36.wmf"/><Relationship Id="rId20" Type="http://schemas.openxmlformats.org/officeDocument/2006/relationships/oleObject" Target="../embeddings/oleObject88.bin"/><Relationship Id="rId2" Type="http://schemas.openxmlformats.org/officeDocument/2006/relationships/oleObject" Target="../embeddings/oleObject79.bin"/><Relationship Id="rId19" Type="http://schemas.openxmlformats.org/officeDocument/2006/relationships/image" Target="../media/image35.wmf"/><Relationship Id="rId18" Type="http://schemas.openxmlformats.org/officeDocument/2006/relationships/oleObject" Target="../embeddings/oleObject87.bin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86.bin"/><Relationship Id="rId15" Type="http://schemas.openxmlformats.org/officeDocument/2006/relationships/image" Target="../media/image30.wmf"/><Relationship Id="rId14" Type="http://schemas.openxmlformats.org/officeDocument/2006/relationships/oleObject" Target="../embeddings/oleObject85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84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83.bin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oleObject" Target="../embeddings/oleObject6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7.bin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6.xml"/><Relationship Id="rId11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12.bin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67.xml"/><Relationship Id="rId13" Type="http://schemas.openxmlformats.org/officeDocument/2006/relationships/image" Target="../media/image9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11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21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4.wmf"/><Relationship Id="rId20" Type="http://schemas.openxmlformats.org/officeDocument/2006/relationships/vmlDrawing" Target="../drawings/vmlDrawing6.vml"/><Relationship Id="rId2" Type="http://schemas.openxmlformats.org/officeDocument/2006/relationships/oleObject" Target="../embeddings/oleObject18.bin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68.xml"/><Relationship Id="rId17" Type="http://schemas.openxmlformats.org/officeDocument/2006/relationships/image" Target="../media/image14.wmf"/><Relationship Id="rId16" Type="http://schemas.openxmlformats.org/officeDocument/2006/relationships/oleObject" Target="../embeddings/oleObject25.bin"/><Relationship Id="rId15" Type="http://schemas.openxmlformats.org/officeDocument/2006/relationships/image" Target="../media/image9.wmf"/><Relationship Id="rId14" Type="http://schemas.openxmlformats.org/officeDocument/2006/relationships/oleObject" Target="../embeddings/oleObject24.bin"/><Relationship Id="rId13" Type="http://schemas.openxmlformats.org/officeDocument/2006/relationships/image" Target="../media/image13.wmf"/><Relationship Id="rId12" Type="http://schemas.openxmlformats.org/officeDocument/2006/relationships/oleObject" Target="../embeddings/oleObject23.bin"/><Relationship Id="rId11" Type="http://schemas.openxmlformats.org/officeDocument/2006/relationships/image" Target="../media/image11.wmf"/><Relationship Id="rId10" Type="http://schemas.openxmlformats.org/officeDocument/2006/relationships/oleObject" Target="../embeddings/oleObject22.bin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29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7.bin"/><Relationship Id="rId3" Type="http://schemas.openxmlformats.org/officeDocument/2006/relationships/image" Target="../media/image4.wmf"/><Relationship Id="rId22" Type="http://schemas.openxmlformats.org/officeDocument/2006/relationships/vmlDrawing" Target="../drawings/vmlDrawing7.v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69.xml"/><Relationship Id="rId2" Type="http://schemas.openxmlformats.org/officeDocument/2006/relationships/oleObject" Target="../embeddings/oleObject26.bin"/><Relationship Id="rId19" Type="http://schemas.openxmlformats.org/officeDocument/2006/relationships/image" Target="../media/image16.wmf"/><Relationship Id="rId18" Type="http://schemas.openxmlformats.org/officeDocument/2006/relationships/oleObject" Target="../embeddings/oleObject34.bin"/><Relationship Id="rId17" Type="http://schemas.openxmlformats.org/officeDocument/2006/relationships/image" Target="../media/image9.wmf"/><Relationship Id="rId16" Type="http://schemas.openxmlformats.org/officeDocument/2006/relationships/oleObject" Target="../embeddings/oleObject33.bin"/><Relationship Id="rId15" Type="http://schemas.openxmlformats.org/officeDocument/2006/relationships/image" Target="../media/image15.wmf"/><Relationship Id="rId14" Type="http://schemas.openxmlformats.org/officeDocument/2006/relationships/oleObject" Target="../embeddings/oleObject32.bin"/><Relationship Id="rId13" Type="http://schemas.openxmlformats.org/officeDocument/2006/relationships/image" Target="../media/image14.wmf"/><Relationship Id="rId12" Type="http://schemas.openxmlformats.org/officeDocument/2006/relationships/oleObject" Target="../embeddings/oleObject31.bin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30.bin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35.bin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42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0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39.bin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1.xml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43.bin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2" name="对象 21"/>
          <p:cNvGraphicFramePr/>
          <p:nvPr/>
        </p:nvGraphicFramePr>
        <p:xfrm>
          <a:off x="757555" y="2269490"/>
          <a:ext cx="1875790" cy="288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2" imgW="1874520" imgH="2887980" progId="Paint.Picture">
                  <p:embed/>
                </p:oleObj>
              </mc:Choice>
              <mc:Fallback>
                <p:oleObj name="" r:id="rId2" imgW="1874520" imgH="288798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7555" y="2269490"/>
                        <a:ext cx="1875790" cy="2889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536950" y="1839595"/>
          <a:ext cx="509397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4" imgW="5090160" imgH="411480" progId="Paint.Picture">
                  <p:embed/>
                </p:oleObj>
              </mc:Choice>
              <mc:Fallback>
                <p:oleObj name="" r:id="rId4" imgW="5090160" imgH="41148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6950" y="1839595"/>
                        <a:ext cx="509397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761740" y="2517140"/>
          <a:ext cx="3355340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6" imgW="3352800" imgH="388620" progId="Paint.Picture">
                  <p:embed/>
                </p:oleObj>
              </mc:Choice>
              <mc:Fallback>
                <p:oleObj name="" r:id="rId6" imgW="3352800" imgH="388620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1740" y="2517140"/>
                        <a:ext cx="3355340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3919220" y="3171825"/>
          <a:ext cx="2776220" cy="10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2773680" imgH="1097280" progId="Paint.Picture">
                  <p:embed/>
                </p:oleObj>
              </mc:Choice>
              <mc:Fallback>
                <p:oleObj name="" r:id="rId8" imgW="2773680" imgH="109728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9220" y="3171825"/>
                        <a:ext cx="2776220" cy="109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/>
          <p:nvPr/>
        </p:nvGraphicFramePr>
        <p:xfrm>
          <a:off x="3639820" y="4545330"/>
          <a:ext cx="3477260" cy="40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0" imgW="3474720" imgH="403860" progId="Paint.Picture">
                  <p:embed/>
                </p:oleObj>
              </mc:Choice>
              <mc:Fallback>
                <p:oleObj name="" r:id="rId10" imgW="3474720" imgH="403860" progId="Paint.Picture">
                  <p:embed/>
                  <p:pic>
                    <p:nvPicPr>
                      <p:cNvPr id="0" name="图片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9820" y="4545330"/>
                        <a:ext cx="3477260" cy="40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/>
          <p:nvPr/>
        </p:nvGraphicFramePr>
        <p:xfrm>
          <a:off x="3761740" y="5269230"/>
          <a:ext cx="2432685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2" imgW="2430780" imgH="365760" progId="Paint.Picture">
                  <p:embed/>
                </p:oleObj>
              </mc:Choice>
              <mc:Fallback>
                <p:oleObj name="" r:id="rId12" imgW="2430780" imgH="365760" progId="Paint.Picture">
                  <p:embed/>
                  <p:pic>
                    <p:nvPicPr>
                      <p:cNvPr id="0" name="图片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61740" y="5269230"/>
                        <a:ext cx="2432685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4" imgW="2956560" imgH="2941320" progId="Paint.Picture">
                  <p:embed/>
                </p:oleObj>
              </mc:Choice>
              <mc:Fallback>
                <p:oleObj name="" r:id="rId14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42360" y="1620520"/>
          <a:ext cx="5095240" cy="8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5090160" imgH="853440" progId="Paint.Picture">
                  <p:embed/>
                </p:oleObj>
              </mc:Choice>
              <mc:Fallback>
                <p:oleObj name="" r:id="rId4" imgW="5090160" imgH="85344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360" y="1620520"/>
                        <a:ext cx="5095240" cy="85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42360" y="2456815"/>
          <a:ext cx="7237095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7231380" imgH="800100" progId="Paint.Picture">
                  <p:embed/>
                </p:oleObj>
              </mc:Choice>
              <mc:Fallback>
                <p:oleObj name="" r:id="rId6" imgW="7231380" imgH="800100" progId="Paint.Picture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2360" y="2456815"/>
                        <a:ext cx="7237095" cy="80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" name="" r:id="rId8" imgW="2956560" imgH="2941320" progId="Paint.Picture">
                  <p:embed/>
                </p:oleObj>
              </mc:Choice>
              <mc:Fallback>
                <p:oleObj name="" r:id="rId8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42360" y="1620520"/>
          <a:ext cx="5095240" cy="8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5090160" imgH="853440" progId="Paint.Picture">
                  <p:embed/>
                </p:oleObj>
              </mc:Choice>
              <mc:Fallback>
                <p:oleObj name="" r:id="rId4" imgW="5090160" imgH="85344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360" y="1620520"/>
                        <a:ext cx="5095240" cy="85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42360" y="2456815"/>
          <a:ext cx="7237095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7231380" imgH="800100" progId="Paint.Picture">
                  <p:embed/>
                </p:oleObj>
              </mc:Choice>
              <mc:Fallback>
                <p:oleObj name="" r:id="rId6" imgW="7231380" imgH="800100" progId="Paint.Picture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2360" y="2456815"/>
                        <a:ext cx="7237095" cy="80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642360" y="3291840"/>
          <a:ext cx="539178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8" imgW="5387340" imgH="388620" progId="Paint.Picture">
                  <p:embed/>
                </p:oleObj>
              </mc:Choice>
              <mc:Fallback>
                <p:oleObj name="" r:id="rId8" imgW="5387340" imgH="388620" progId="Paint.Picture">
                  <p:embed/>
                  <p:pic>
                    <p:nvPicPr>
                      <p:cNvPr id="0" name="图片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2360" y="3291840"/>
                        <a:ext cx="5391785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/>
          <p:nvPr/>
        </p:nvGraphicFramePr>
        <p:xfrm>
          <a:off x="3575685" y="3762375"/>
          <a:ext cx="4880610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" name="" r:id="rId10" imgW="4876800" imgH="457200" progId="Paint.Picture">
                  <p:embed/>
                </p:oleObj>
              </mc:Choice>
              <mc:Fallback>
                <p:oleObj name="" r:id="rId10" imgW="4876800" imgH="457200" progId="Paint.Picture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5685" y="3762375"/>
                        <a:ext cx="4880610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/>
          <p:nvPr/>
        </p:nvGraphicFramePr>
        <p:xfrm>
          <a:off x="3639820" y="4248785"/>
          <a:ext cx="446913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12" imgW="4465320" imgH="358140" progId="Paint.Picture">
                  <p:embed/>
                </p:oleObj>
              </mc:Choice>
              <mc:Fallback>
                <p:oleObj name="" r:id="rId12" imgW="4465320" imgH="358140" progId="Paint.Picture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9820" y="4248785"/>
                        <a:ext cx="446913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" name="" r:id="rId14" imgW="2956560" imgH="2941320" progId="Paint.Picture">
                  <p:embed/>
                </p:oleObj>
              </mc:Choice>
              <mc:Fallback>
                <p:oleObj name="" r:id="rId14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42360" y="1620520"/>
          <a:ext cx="5095240" cy="8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5090160" imgH="853440" progId="Paint.Picture">
                  <p:embed/>
                </p:oleObj>
              </mc:Choice>
              <mc:Fallback>
                <p:oleObj name="" r:id="rId4" imgW="5090160" imgH="85344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360" y="1620520"/>
                        <a:ext cx="5095240" cy="85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42360" y="2456815"/>
          <a:ext cx="7237095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7231380" imgH="800100" progId="Paint.Picture">
                  <p:embed/>
                </p:oleObj>
              </mc:Choice>
              <mc:Fallback>
                <p:oleObj name="" r:id="rId6" imgW="7231380" imgH="800100" progId="Paint.Picture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2360" y="2456815"/>
                        <a:ext cx="7237095" cy="80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642360" y="3291840"/>
          <a:ext cx="539178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8" imgW="5387340" imgH="388620" progId="Paint.Picture">
                  <p:embed/>
                </p:oleObj>
              </mc:Choice>
              <mc:Fallback>
                <p:oleObj name="" r:id="rId8" imgW="5387340" imgH="388620" progId="Paint.Picture">
                  <p:embed/>
                  <p:pic>
                    <p:nvPicPr>
                      <p:cNvPr id="0" name="图片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2360" y="3291840"/>
                        <a:ext cx="5391785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/>
          <p:nvPr/>
        </p:nvGraphicFramePr>
        <p:xfrm>
          <a:off x="3575685" y="3762375"/>
          <a:ext cx="4880610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" name="" r:id="rId10" imgW="4876800" imgH="457200" progId="Paint.Picture">
                  <p:embed/>
                </p:oleObj>
              </mc:Choice>
              <mc:Fallback>
                <p:oleObj name="" r:id="rId10" imgW="4876800" imgH="457200" progId="Paint.Picture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5685" y="3762375"/>
                        <a:ext cx="4880610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/>
          <p:nvPr/>
        </p:nvGraphicFramePr>
        <p:xfrm>
          <a:off x="3639820" y="4248785"/>
          <a:ext cx="446913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12" imgW="4465320" imgH="358140" progId="Paint.Picture">
                  <p:embed/>
                </p:oleObj>
              </mc:Choice>
              <mc:Fallback>
                <p:oleObj name="" r:id="rId12" imgW="4465320" imgH="358140" progId="Paint.Picture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9820" y="4248785"/>
                        <a:ext cx="446913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/>
          <p:nvPr/>
        </p:nvGraphicFramePr>
        <p:xfrm>
          <a:off x="3658870" y="4693285"/>
          <a:ext cx="5780405" cy="40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" name="" r:id="rId14" imgW="5775960" imgH="403860" progId="Paint.Picture">
                  <p:embed/>
                </p:oleObj>
              </mc:Choice>
              <mc:Fallback>
                <p:oleObj name="" r:id="rId14" imgW="5775960" imgH="403860" progId="Paint.Picture">
                  <p:embed/>
                  <p:pic>
                    <p:nvPicPr>
                      <p:cNvPr id="0" name="图片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8870" y="4693285"/>
                        <a:ext cx="5780405" cy="40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" name="" r:id="rId16" imgW="2956560" imgH="2941320" progId="Paint.Picture">
                  <p:embed/>
                </p:oleObj>
              </mc:Choice>
              <mc:Fallback>
                <p:oleObj name="" r:id="rId16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42360" y="1620520"/>
          <a:ext cx="5095240" cy="8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5090160" imgH="853440" progId="Paint.Picture">
                  <p:embed/>
                </p:oleObj>
              </mc:Choice>
              <mc:Fallback>
                <p:oleObj name="" r:id="rId4" imgW="5090160" imgH="85344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360" y="1620520"/>
                        <a:ext cx="5095240" cy="85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42360" y="2456815"/>
          <a:ext cx="7237095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7231380" imgH="800100" progId="Paint.Picture">
                  <p:embed/>
                </p:oleObj>
              </mc:Choice>
              <mc:Fallback>
                <p:oleObj name="" r:id="rId6" imgW="7231380" imgH="800100" progId="Paint.Picture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2360" y="2456815"/>
                        <a:ext cx="7237095" cy="80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642360" y="3291840"/>
          <a:ext cx="539178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8" imgW="5387340" imgH="388620" progId="Paint.Picture">
                  <p:embed/>
                </p:oleObj>
              </mc:Choice>
              <mc:Fallback>
                <p:oleObj name="" r:id="rId8" imgW="5387340" imgH="388620" progId="Paint.Picture">
                  <p:embed/>
                  <p:pic>
                    <p:nvPicPr>
                      <p:cNvPr id="0" name="图片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2360" y="3291840"/>
                        <a:ext cx="5391785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/>
          <p:nvPr/>
        </p:nvGraphicFramePr>
        <p:xfrm>
          <a:off x="3575685" y="3762375"/>
          <a:ext cx="4880610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" name="" r:id="rId10" imgW="4876800" imgH="457200" progId="Paint.Picture">
                  <p:embed/>
                </p:oleObj>
              </mc:Choice>
              <mc:Fallback>
                <p:oleObj name="" r:id="rId10" imgW="4876800" imgH="457200" progId="Paint.Picture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5685" y="3762375"/>
                        <a:ext cx="4880610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/>
          <p:nvPr/>
        </p:nvGraphicFramePr>
        <p:xfrm>
          <a:off x="3639820" y="4248785"/>
          <a:ext cx="446913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12" imgW="4465320" imgH="358140" progId="Paint.Picture">
                  <p:embed/>
                </p:oleObj>
              </mc:Choice>
              <mc:Fallback>
                <p:oleObj name="" r:id="rId12" imgW="4465320" imgH="358140" progId="Paint.Picture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9820" y="4248785"/>
                        <a:ext cx="446913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/>
          <p:nvPr/>
        </p:nvGraphicFramePr>
        <p:xfrm>
          <a:off x="3658870" y="4693285"/>
          <a:ext cx="5780405" cy="40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" name="" r:id="rId14" imgW="5775960" imgH="403860" progId="Paint.Picture">
                  <p:embed/>
                </p:oleObj>
              </mc:Choice>
              <mc:Fallback>
                <p:oleObj name="" r:id="rId14" imgW="5775960" imgH="403860" progId="Paint.Picture">
                  <p:embed/>
                  <p:pic>
                    <p:nvPicPr>
                      <p:cNvPr id="0" name="图片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8870" y="4693285"/>
                        <a:ext cx="5780405" cy="40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/>
          <p:nvPr/>
        </p:nvGraphicFramePr>
        <p:xfrm>
          <a:off x="3642360" y="5212080"/>
          <a:ext cx="4498975" cy="37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16" imgW="4495800" imgH="373380" progId="Paint.Picture">
                  <p:embed/>
                </p:oleObj>
              </mc:Choice>
              <mc:Fallback>
                <p:oleObj name="" r:id="rId16" imgW="4495800" imgH="373380" progId="Paint.Picture">
                  <p:embed/>
                  <p:pic>
                    <p:nvPicPr>
                      <p:cNvPr id="0" name="图片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42360" y="5212080"/>
                        <a:ext cx="4498975" cy="373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8" imgW="2956560" imgH="2941320" progId="Paint.Picture">
                  <p:embed/>
                </p:oleObj>
              </mc:Choice>
              <mc:Fallback>
                <p:oleObj name="" r:id="rId18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42360" y="1620520"/>
          <a:ext cx="5095240" cy="8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5090160" imgH="853440" progId="Paint.Picture">
                  <p:embed/>
                </p:oleObj>
              </mc:Choice>
              <mc:Fallback>
                <p:oleObj name="" r:id="rId4" imgW="5090160" imgH="85344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360" y="1620520"/>
                        <a:ext cx="5095240" cy="85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42360" y="2456815"/>
          <a:ext cx="7237095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7231380" imgH="800100" progId="Paint.Picture">
                  <p:embed/>
                </p:oleObj>
              </mc:Choice>
              <mc:Fallback>
                <p:oleObj name="" r:id="rId6" imgW="7231380" imgH="800100" progId="Paint.Picture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2360" y="2456815"/>
                        <a:ext cx="7237095" cy="80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642360" y="3291840"/>
          <a:ext cx="539178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8" imgW="5387340" imgH="388620" progId="Paint.Picture">
                  <p:embed/>
                </p:oleObj>
              </mc:Choice>
              <mc:Fallback>
                <p:oleObj name="" r:id="rId8" imgW="5387340" imgH="388620" progId="Paint.Picture">
                  <p:embed/>
                  <p:pic>
                    <p:nvPicPr>
                      <p:cNvPr id="0" name="图片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2360" y="3291840"/>
                        <a:ext cx="5391785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/>
          <p:nvPr/>
        </p:nvGraphicFramePr>
        <p:xfrm>
          <a:off x="3575685" y="3762375"/>
          <a:ext cx="4880610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" name="" r:id="rId10" imgW="4876800" imgH="457200" progId="Paint.Picture">
                  <p:embed/>
                </p:oleObj>
              </mc:Choice>
              <mc:Fallback>
                <p:oleObj name="" r:id="rId10" imgW="4876800" imgH="457200" progId="Paint.Picture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5685" y="3762375"/>
                        <a:ext cx="4880610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/>
          <p:nvPr/>
        </p:nvGraphicFramePr>
        <p:xfrm>
          <a:off x="3639820" y="4248785"/>
          <a:ext cx="446913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12" imgW="4465320" imgH="358140" progId="Paint.Picture">
                  <p:embed/>
                </p:oleObj>
              </mc:Choice>
              <mc:Fallback>
                <p:oleObj name="" r:id="rId12" imgW="4465320" imgH="358140" progId="Paint.Picture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9820" y="4248785"/>
                        <a:ext cx="446913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/>
          <p:nvPr/>
        </p:nvGraphicFramePr>
        <p:xfrm>
          <a:off x="3658870" y="4693285"/>
          <a:ext cx="5780405" cy="40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" name="" r:id="rId14" imgW="5775960" imgH="403860" progId="Paint.Picture">
                  <p:embed/>
                </p:oleObj>
              </mc:Choice>
              <mc:Fallback>
                <p:oleObj name="" r:id="rId14" imgW="5775960" imgH="403860" progId="Paint.Picture">
                  <p:embed/>
                  <p:pic>
                    <p:nvPicPr>
                      <p:cNvPr id="0" name="图片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8870" y="4693285"/>
                        <a:ext cx="5780405" cy="40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/>
          <p:nvPr/>
        </p:nvGraphicFramePr>
        <p:xfrm>
          <a:off x="3642360" y="5212080"/>
          <a:ext cx="4498975" cy="37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16" imgW="4495800" imgH="373380" progId="Paint.Picture">
                  <p:embed/>
                </p:oleObj>
              </mc:Choice>
              <mc:Fallback>
                <p:oleObj name="" r:id="rId16" imgW="4495800" imgH="373380" progId="Paint.Picture">
                  <p:embed/>
                  <p:pic>
                    <p:nvPicPr>
                      <p:cNvPr id="0" name="图片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42360" y="5212080"/>
                        <a:ext cx="4498975" cy="373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/>
          <p:nvPr/>
        </p:nvGraphicFramePr>
        <p:xfrm>
          <a:off x="3653155" y="5718175"/>
          <a:ext cx="4064635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" name="" r:id="rId18" imgW="4061460" imgH="472440" progId="Paint.Picture">
                  <p:embed/>
                </p:oleObj>
              </mc:Choice>
              <mc:Fallback>
                <p:oleObj name="" r:id="rId18" imgW="4061460" imgH="472440" progId="Paint.Picture">
                  <p:embed/>
                  <p:pic>
                    <p:nvPicPr>
                      <p:cNvPr id="0" name="图片 4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53155" y="5718175"/>
                        <a:ext cx="4064635" cy="47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/>
          <p:nvPr/>
        </p:nvGraphicFramePr>
        <p:xfrm>
          <a:off x="3651885" y="6247130"/>
          <a:ext cx="463677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" name="" r:id="rId20" imgW="4632960" imgH="381000" progId="Paint.Picture">
                  <p:embed/>
                </p:oleObj>
              </mc:Choice>
              <mc:Fallback>
                <p:oleObj name="" r:id="rId20" imgW="4632960" imgH="381000" progId="Paint.Picture">
                  <p:embed/>
                  <p:pic>
                    <p:nvPicPr>
                      <p:cNvPr id="0" name="图片 4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51885" y="6247130"/>
                        <a:ext cx="463677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2" imgW="2956560" imgH="2941320" progId="Paint.Picture">
                  <p:embed/>
                </p:oleObj>
              </mc:Choice>
              <mc:Fallback>
                <p:oleObj name="" r:id="rId22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2" name="对象 21"/>
          <p:cNvGraphicFramePr/>
          <p:nvPr/>
        </p:nvGraphicFramePr>
        <p:xfrm>
          <a:off x="757555" y="2269490"/>
          <a:ext cx="1875790" cy="288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2" imgW="1874520" imgH="2887980" progId="Paint.Picture">
                  <p:embed/>
                </p:oleObj>
              </mc:Choice>
              <mc:Fallback>
                <p:oleObj name="" r:id="rId2" imgW="1874520" imgH="288798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7555" y="2269490"/>
                        <a:ext cx="1875790" cy="2889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4" name="对象 3"/>
          <p:cNvGraphicFramePr/>
          <p:nvPr/>
        </p:nvGraphicFramePr>
        <p:xfrm>
          <a:off x="3496945" y="1771015"/>
          <a:ext cx="6054725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6050280" imgH="457200" progId="Paint.Picture">
                  <p:embed/>
                </p:oleObj>
              </mc:Choice>
              <mc:Fallback>
                <p:oleObj name="" r:id="rId2" imgW="6050280" imgH="457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6945" y="1771015"/>
                        <a:ext cx="6054725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458845" y="2279650"/>
          <a:ext cx="608584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6080760" imgH="411480" progId="Paint.Picture">
                  <p:embed/>
                </p:oleObj>
              </mc:Choice>
              <mc:Fallback>
                <p:oleObj name="" r:id="rId4" imgW="6080760" imgH="41148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8845" y="2279650"/>
                        <a:ext cx="608584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6" imgW="434340" imgH="350520" progId="Paint.Picture">
                  <p:embed/>
                </p:oleObj>
              </mc:Choice>
              <mc:Fallback>
                <p:oleObj name="" r:id="rId6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8" imgW="2956560" imgH="2941320" progId="Paint.Picture">
                  <p:embed/>
                </p:oleObj>
              </mc:Choice>
              <mc:Fallback>
                <p:oleObj name="" r:id="rId8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4" name="对象 3"/>
          <p:cNvGraphicFramePr/>
          <p:nvPr/>
        </p:nvGraphicFramePr>
        <p:xfrm>
          <a:off x="3496945" y="1771015"/>
          <a:ext cx="6054725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6050280" imgH="457200" progId="Paint.Picture">
                  <p:embed/>
                </p:oleObj>
              </mc:Choice>
              <mc:Fallback>
                <p:oleObj name="" r:id="rId2" imgW="6050280" imgH="457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6945" y="1771015"/>
                        <a:ext cx="6054725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458845" y="2279650"/>
          <a:ext cx="608584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6080760" imgH="411480" progId="Paint.Picture">
                  <p:embed/>
                </p:oleObj>
              </mc:Choice>
              <mc:Fallback>
                <p:oleObj name="" r:id="rId4" imgW="6080760" imgH="41148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8845" y="2279650"/>
                        <a:ext cx="608584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6" imgW="434340" imgH="350520" progId="Paint.Picture">
                  <p:embed/>
                </p:oleObj>
              </mc:Choice>
              <mc:Fallback>
                <p:oleObj name="" r:id="rId6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8" imgW="2956560" imgH="2941320" progId="Paint.Picture">
                  <p:embed/>
                </p:oleObj>
              </mc:Choice>
              <mc:Fallback>
                <p:oleObj name="" r:id="rId8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94735" y="2809240"/>
          <a:ext cx="4125595" cy="10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4122420" imgH="1021080" progId="Paint.Picture">
                  <p:embed/>
                </p:oleObj>
              </mc:Choice>
              <mc:Fallback>
                <p:oleObj name="" r:id="rId10" imgW="4122420" imgH="10210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4735" y="2809240"/>
                        <a:ext cx="4125595" cy="102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4" name="对象 3"/>
          <p:cNvGraphicFramePr/>
          <p:nvPr/>
        </p:nvGraphicFramePr>
        <p:xfrm>
          <a:off x="3496945" y="1771015"/>
          <a:ext cx="6054725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6050280" imgH="457200" progId="Paint.Picture">
                  <p:embed/>
                </p:oleObj>
              </mc:Choice>
              <mc:Fallback>
                <p:oleObj name="" r:id="rId2" imgW="6050280" imgH="457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6945" y="1771015"/>
                        <a:ext cx="6054725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458845" y="2279650"/>
          <a:ext cx="608584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6080760" imgH="411480" progId="Paint.Picture">
                  <p:embed/>
                </p:oleObj>
              </mc:Choice>
              <mc:Fallback>
                <p:oleObj name="" r:id="rId4" imgW="6080760" imgH="41148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8845" y="2279650"/>
                        <a:ext cx="608584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6" imgW="434340" imgH="350520" progId="Paint.Picture">
                  <p:embed/>
                </p:oleObj>
              </mc:Choice>
              <mc:Fallback>
                <p:oleObj name="" r:id="rId6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8" imgW="2956560" imgH="2941320" progId="Paint.Picture">
                  <p:embed/>
                </p:oleObj>
              </mc:Choice>
              <mc:Fallback>
                <p:oleObj name="" r:id="rId8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458528" y="3834130"/>
          <a:ext cx="4614545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0" imgW="4610100" imgH="480060" progId="Paint.Picture">
                  <p:embed/>
                </p:oleObj>
              </mc:Choice>
              <mc:Fallback>
                <p:oleObj name="" r:id="rId10" imgW="4610100" imgH="48006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8528" y="3834130"/>
                        <a:ext cx="4614545" cy="4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594735" y="2809240"/>
          <a:ext cx="4125595" cy="10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2" imgW="4122420" imgH="1021080" progId="Paint.Picture">
                  <p:embed/>
                </p:oleObj>
              </mc:Choice>
              <mc:Fallback>
                <p:oleObj name="" r:id="rId12" imgW="4122420" imgH="10210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4735" y="2809240"/>
                        <a:ext cx="4125595" cy="102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4" name="对象 3"/>
          <p:cNvGraphicFramePr/>
          <p:nvPr/>
        </p:nvGraphicFramePr>
        <p:xfrm>
          <a:off x="3496945" y="1771015"/>
          <a:ext cx="6054725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6050280" imgH="457200" progId="Paint.Picture">
                  <p:embed/>
                </p:oleObj>
              </mc:Choice>
              <mc:Fallback>
                <p:oleObj name="" r:id="rId2" imgW="6050280" imgH="457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6945" y="1771015"/>
                        <a:ext cx="6054725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458845" y="2279650"/>
          <a:ext cx="608584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6080760" imgH="411480" progId="Paint.Picture">
                  <p:embed/>
                </p:oleObj>
              </mc:Choice>
              <mc:Fallback>
                <p:oleObj name="" r:id="rId4" imgW="6080760" imgH="41148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8845" y="2279650"/>
                        <a:ext cx="608584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6" imgW="434340" imgH="350520" progId="Paint.Picture">
                  <p:embed/>
                </p:oleObj>
              </mc:Choice>
              <mc:Fallback>
                <p:oleObj name="" r:id="rId6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8" imgW="2956560" imgH="2941320" progId="Paint.Picture">
                  <p:embed/>
                </p:oleObj>
              </mc:Choice>
              <mc:Fallback>
                <p:oleObj name="" r:id="rId8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458528" y="3834130"/>
          <a:ext cx="4614545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0" imgW="4610100" imgH="480060" progId="Paint.Picture">
                  <p:embed/>
                </p:oleObj>
              </mc:Choice>
              <mc:Fallback>
                <p:oleObj name="" r:id="rId10" imgW="4610100" imgH="48006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8528" y="3834130"/>
                        <a:ext cx="4614545" cy="4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496945" y="4354830"/>
          <a:ext cx="496443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2" imgW="4960620" imgH="472440" progId="Paint.Picture">
                  <p:embed/>
                </p:oleObj>
              </mc:Choice>
              <mc:Fallback>
                <p:oleObj name="" r:id="rId12" imgW="4960620" imgH="47244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6945" y="4354830"/>
                        <a:ext cx="4964430" cy="47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594735" y="2809240"/>
          <a:ext cx="4125595" cy="10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4" imgW="4122420" imgH="1021080" progId="Paint.Picture">
                  <p:embed/>
                </p:oleObj>
              </mc:Choice>
              <mc:Fallback>
                <p:oleObj name="" r:id="rId14" imgW="4122420" imgH="10210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94735" y="2809240"/>
                        <a:ext cx="4125595" cy="102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568700" y="4947285"/>
          <a:ext cx="3187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6" imgW="3185160" imgH="358140" progId="Paint.Picture">
                  <p:embed/>
                </p:oleObj>
              </mc:Choice>
              <mc:Fallback>
                <p:oleObj name="" r:id="rId16" imgW="3185160" imgH="35814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68700" y="4947285"/>
                        <a:ext cx="31877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4" name="对象 3"/>
          <p:cNvGraphicFramePr/>
          <p:nvPr/>
        </p:nvGraphicFramePr>
        <p:xfrm>
          <a:off x="3496945" y="1771015"/>
          <a:ext cx="6054725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6050280" imgH="457200" progId="Paint.Picture">
                  <p:embed/>
                </p:oleObj>
              </mc:Choice>
              <mc:Fallback>
                <p:oleObj name="" r:id="rId2" imgW="6050280" imgH="457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6945" y="1771015"/>
                        <a:ext cx="6054725" cy="4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458845" y="2279650"/>
          <a:ext cx="608584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6080760" imgH="411480" progId="Paint.Picture">
                  <p:embed/>
                </p:oleObj>
              </mc:Choice>
              <mc:Fallback>
                <p:oleObj name="" r:id="rId4" imgW="6080760" imgH="41148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8845" y="2279650"/>
                        <a:ext cx="608584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6" imgW="434340" imgH="350520" progId="Paint.Picture">
                  <p:embed/>
                </p:oleObj>
              </mc:Choice>
              <mc:Fallback>
                <p:oleObj name="" r:id="rId6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458528" y="3834130"/>
          <a:ext cx="4614545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8" imgW="4610100" imgH="480060" progId="Paint.Picture">
                  <p:embed/>
                </p:oleObj>
              </mc:Choice>
              <mc:Fallback>
                <p:oleObj name="" r:id="rId8" imgW="4610100" imgH="48006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8528" y="3834130"/>
                        <a:ext cx="4614545" cy="4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496945" y="4354830"/>
          <a:ext cx="496443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0" imgW="4960620" imgH="472440" progId="Paint.Picture">
                  <p:embed/>
                </p:oleObj>
              </mc:Choice>
              <mc:Fallback>
                <p:oleObj name="" r:id="rId10" imgW="4960620" imgH="47244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96945" y="4354830"/>
                        <a:ext cx="4964430" cy="47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568700" y="4947285"/>
          <a:ext cx="3187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2" imgW="3185160" imgH="358140" progId="Paint.Picture">
                  <p:embed/>
                </p:oleObj>
              </mc:Choice>
              <mc:Fallback>
                <p:oleObj name="" r:id="rId12" imgW="3185160" imgH="35814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68700" y="4947285"/>
                        <a:ext cx="31877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510915" y="5445125"/>
          <a:ext cx="509397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4" imgW="5090160" imgH="411480" progId="Paint.Picture">
                  <p:embed/>
                </p:oleObj>
              </mc:Choice>
              <mc:Fallback>
                <p:oleObj name="" r:id="rId14" imgW="5090160" imgH="41148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0915" y="5445125"/>
                        <a:ext cx="509397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594735" y="2809240"/>
          <a:ext cx="4125595" cy="10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6" imgW="4122420" imgH="1021080" progId="Paint.Picture">
                  <p:embed/>
                </p:oleObj>
              </mc:Choice>
              <mc:Fallback>
                <p:oleObj name="" r:id="rId16" imgW="4122420" imgH="10210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94735" y="2809240"/>
                        <a:ext cx="4125595" cy="102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8" imgW="2956560" imgH="2941320" progId="Paint.Picture">
                  <p:embed/>
                </p:oleObj>
              </mc:Choice>
              <mc:Fallback>
                <p:oleObj name="" r:id="rId18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4" imgW="2956560" imgH="2941320" progId="Paint.Picture">
                  <p:embed/>
                </p:oleObj>
              </mc:Choice>
              <mc:Fallback>
                <p:oleObj name="" r:id="rId4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536950" y="1839595"/>
          <a:ext cx="509397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6" imgW="5090160" imgH="411480" progId="Paint.Picture">
                  <p:embed/>
                </p:oleObj>
              </mc:Choice>
              <mc:Fallback>
                <p:oleObj name="" r:id="rId6" imgW="5090160" imgH="41148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6950" y="1839595"/>
                        <a:ext cx="509397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761740" y="2517140"/>
          <a:ext cx="3355340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8" imgW="3352800" imgH="388620" progId="Paint.Picture">
                  <p:embed/>
                </p:oleObj>
              </mc:Choice>
              <mc:Fallback>
                <p:oleObj name="" r:id="rId8" imgW="3352800" imgH="388620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1740" y="2517140"/>
                        <a:ext cx="3355340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560"/>
            <a:ext cx="10401300" cy="1363980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3081020" y="1839595"/>
          <a:ext cx="434975" cy="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" imgW="434340" imgH="350520" progId="Paint.Picture">
                  <p:embed/>
                </p:oleObj>
              </mc:Choice>
              <mc:Fallback>
                <p:oleObj name="" r:id="rId2" imgW="434340" imgH="350520" progId="Paint.Picture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020" y="1839595"/>
                        <a:ext cx="434975" cy="35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536950" y="1839595"/>
          <a:ext cx="509397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4" imgW="5090160" imgH="411480" progId="Paint.Picture">
                  <p:embed/>
                </p:oleObj>
              </mc:Choice>
              <mc:Fallback>
                <p:oleObj name="" r:id="rId4" imgW="5090160" imgH="41148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6950" y="1839595"/>
                        <a:ext cx="509397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761740" y="2517140"/>
          <a:ext cx="3355340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6" imgW="3352800" imgH="388620" progId="Paint.Picture">
                  <p:embed/>
                </p:oleObj>
              </mc:Choice>
              <mc:Fallback>
                <p:oleObj name="" r:id="rId6" imgW="3352800" imgH="388620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1740" y="2517140"/>
                        <a:ext cx="3355340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3919220" y="3171825"/>
          <a:ext cx="2776220" cy="10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2773680" imgH="1097280" progId="Paint.Picture">
                  <p:embed/>
                </p:oleObj>
              </mc:Choice>
              <mc:Fallback>
                <p:oleObj name="" r:id="rId8" imgW="2773680" imgH="109728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9220" y="3171825"/>
                        <a:ext cx="2776220" cy="109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577850" y="2242503"/>
          <a:ext cx="2959100" cy="294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0" imgW="2956560" imgH="2941320" progId="Paint.Picture">
                  <p:embed/>
                </p:oleObj>
              </mc:Choice>
              <mc:Fallback>
                <p:oleObj name="" r:id="rId10" imgW="2956560" imgH="29413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7850" y="2242503"/>
                        <a:ext cx="2959100" cy="294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89</vt:i4>
      </vt:variant>
      <vt:variant>
        <vt:lpstr>幻灯片标题</vt:lpstr>
      </vt:variant>
      <vt:variant>
        <vt:i4>15</vt:i4>
      </vt:variant>
    </vt:vector>
  </HeadingPairs>
  <TitlesOfParts>
    <vt:vector size="1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夏日微风</cp:lastModifiedBy>
  <cp:revision>195</cp:revision>
  <dcterms:created xsi:type="dcterms:W3CDTF">2019-06-19T02:08:00Z</dcterms:created>
  <dcterms:modified xsi:type="dcterms:W3CDTF">2025-08-26T04:18:16Z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91CA860404B4422BB4AAEE91BF5A3099_11</vt:lpwstr>
  </property>
</Properties>
</file>