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4" Type="http://schemas.openxmlformats.org/officeDocument/2006/relationships/image" Target="../media/image26.wmf"/><Relationship Id="rId13" Type="http://schemas.openxmlformats.org/officeDocument/2006/relationships/image" Target="../media/image25.wmf"/><Relationship Id="rId12" Type="http://schemas.openxmlformats.org/officeDocument/2006/relationships/image" Target="../media/image23.wmf"/><Relationship Id="rId11" Type="http://schemas.openxmlformats.org/officeDocument/2006/relationships/image" Target="../media/image21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5" Type="http://schemas.openxmlformats.org/officeDocument/2006/relationships/image" Target="../media/image28.wmf"/><Relationship Id="rId14" Type="http://schemas.openxmlformats.org/officeDocument/2006/relationships/image" Target="../media/image27.wmf"/><Relationship Id="rId13" Type="http://schemas.openxmlformats.org/officeDocument/2006/relationships/image" Target="../media/image25.wmf"/><Relationship Id="rId12" Type="http://schemas.openxmlformats.org/officeDocument/2006/relationships/image" Target="../media/image23.wmf"/><Relationship Id="rId11" Type="http://schemas.openxmlformats.org/officeDocument/2006/relationships/image" Target="../media/image21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6" Type="http://schemas.openxmlformats.org/officeDocument/2006/relationships/image" Target="../media/image30.wmf"/><Relationship Id="rId15" Type="http://schemas.openxmlformats.org/officeDocument/2006/relationships/image" Target="../media/image29.wmf"/><Relationship Id="rId14" Type="http://schemas.openxmlformats.org/officeDocument/2006/relationships/image" Target="../media/image27.wmf"/><Relationship Id="rId13" Type="http://schemas.openxmlformats.org/officeDocument/2006/relationships/image" Target="../media/image25.wmf"/><Relationship Id="rId12" Type="http://schemas.openxmlformats.org/officeDocument/2006/relationships/image" Target="../media/image23.wmf"/><Relationship Id="rId11" Type="http://schemas.openxmlformats.org/officeDocument/2006/relationships/image" Target="../media/image21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1" Type="http://schemas.openxmlformats.org/officeDocument/2006/relationships/image" Target="../media/image20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2" Type="http://schemas.openxmlformats.org/officeDocument/2006/relationships/image" Target="../media/image22.wmf"/><Relationship Id="rId11" Type="http://schemas.openxmlformats.org/officeDocument/2006/relationships/image" Target="../media/image21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6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3" Type="http://schemas.openxmlformats.org/officeDocument/2006/relationships/image" Target="../media/image24.wmf"/><Relationship Id="rId12" Type="http://schemas.openxmlformats.org/officeDocument/2006/relationships/image" Target="../media/image23.wmf"/><Relationship Id="rId11" Type="http://schemas.openxmlformats.org/officeDocument/2006/relationships/image" Target="../media/image21.wmf"/><Relationship Id="rId10" Type="http://schemas.openxmlformats.org/officeDocument/2006/relationships/image" Target="../media/image19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.wmf"/><Relationship Id="rId31" Type="http://schemas.openxmlformats.org/officeDocument/2006/relationships/vmlDrawing" Target="../drawings/vmlDrawing9.vml"/><Relationship Id="rId30" Type="http://schemas.openxmlformats.org/officeDocument/2006/relationships/slideLayout" Target="../slideLayouts/slideLayout1.xml"/><Relationship Id="rId3" Type="http://schemas.openxmlformats.org/officeDocument/2006/relationships/oleObject" Target="../embeddings/oleObject55.bin"/><Relationship Id="rId29" Type="http://schemas.openxmlformats.org/officeDocument/2006/relationships/tags" Target="../tags/tag72.xml"/><Relationship Id="rId28" Type="http://schemas.openxmlformats.org/officeDocument/2006/relationships/image" Target="../media/image24.wmf"/><Relationship Id="rId27" Type="http://schemas.openxmlformats.org/officeDocument/2006/relationships/oleObject" Target="../embeddings/oleObject67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66.bin"/><Relationship Id="rId24" Type="http://schemas.openxmlformats.org/officeDocument/2006/relationships/image" Target="../media/image21.wmf"/><Relationship Id="rId23" Type="http://schemas.openxmlformats.org/officeDocument/2006/relationships/oleObject" Target="../embeddings/oleObject65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64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63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62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61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4.wmf"/><Relationship Id="rId33" Type="http://schemas.openxmlformats.org/officeDocument/2006/relationships/vmlDrawing" Target="../drawings/vmlDrawing10.v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73.xml"/><Relationship Id="rId30" Type="http://schemas.openxmlformats.org/officeDocument/2006/relationships/image" Target="../media/image26.wmf"/><Relationship Id="rId3" Type="http://schemas.openxmlformats.org/officeDocument/2006/relationships/oleObject" Target="../embeddings/oleObject68.bin"/><Relationship Id="rId29" Type="http://schemas.openxmlformats.org/officeDocument/2006/relationships/oleObject" Target="../embeddings/oleObject81.bin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80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79.bin"/><Relationship Id="rId24" Type="http://schemas.openxmlformats.org/officeDocument/2006/relationships/image" Target="../media/image21.wmf"/><Relationship Id="rId23" Type="http://schemas.openxmlformats.org/officeDocument/2006/relationships/oleObject" Target="../embeddings/oleObject78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77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76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75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74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73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4.wmf"/><Relationship Id="rId35" Type="http://schemas.openxmlformats.org/officeDocument/2006/relationships/vmlDrawing" Target="../drawings/vmlDrawing11.v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74.xml"/><Relationship Id="rId32" Type="http://schemas.openxmlformats.org/officeDocument/2006/relationships/image" Target="../media/image28.wmf"/><Relationship Id="rId31" Type="http://schemas.openxmlformats.org/officeDocument/2006/relationships/oleObject" Target="../embeddings/oleObject96.bin"/><Relationship Id="rId30" Type="http://schemas.openxmlformats.org/officeDocument/2006/relationships/image" Target="../media/image27.wmf"/><Relationship Id="rId3" Type="http://schemas.openxmlformats.org/officeDocument/2006/relationships/oleObject" Target="../embeddings/oleObject82.bin"/><Relationship Id="rId29" Type="http://schemas.openxmlformats.org/officeDocument/2006/relationships/oleObject" Target="../embeddings/oleObject95.bin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94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93.bin"/><Relationship Id="rId24" Type="http://schemas.openxmlformats.org/officeDocument/2006/relationships/image" Target="../media/image21.wmf"/><Relationship Id="rId23" Type="http://schemas.openxmlformats.org/officeDocument/2006/relationships/oleObject" Target="../embeddings/oleObject92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91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90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89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99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4.wmf"/><Relationship Id="rId37" Type="http://schemas.openxmlformats.org/officeDocument/2006/relationships/vmlDrawing" Target="../drawings/vmlDrawing12.v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75.xml"/><Relationship Id="rId34" Type="http://schemas.openxmlformats.org/officeDocument/2006/relationships/image" Target="../media/image30.wmf"/><Relationship Id="rId33" Type="http://schemas.openxmlformats.org/officeDocument/2006/relationships/oleObject" Target="../embeddings/oleObject112.bin"/><Relationship Id="rId32" Type="http://schemas.openxmlformats.org/officeDocument/2006/relationships/image" Target="../media/image29.wmf"/><Relationship Id="rId31" Type="http://schemas.openxmlformats.org/officeDocument/2006/relationships/oleObject" Target="../embeddings/oleObject111.bin"/><Relationship Id="rId30" Type="http://schemas.openxmlformats.org/officeDocument/2006/relationships/image" Target="../media/image27.wmf"/><Relationship Id="rId3" Type="http://schemas.openxmlformats.org/officeDocument/2006/relationships/oleObject" Target="../embeddings/oleObject97.bin"/><Relationship Id="rId29" Type="http://schemas.openxmlformats.org/officeDocument/2006/relationships/oleObject" Target="../embeddings/oleObject110.bin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109.bin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108.bin"/><Relationship Id="rId24" Type="http://schemas.openxmlformats.org/officeDocument/2006/relationships/image" Target="../media/image21.wmf"/><Relationship Id="rId23" Type="http://schemas.openxmlformats.org/officeDocument/2006/relationships/oleObject" Target="../embeddings/oleObject107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106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105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104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103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102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101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15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3.png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3.png"/><Relationship Id="rId15" Type="http://schemas.openxmlformats.org/officeDocument/2006/relationships/vmlDrawing" Target="../drawings/vmlDrawing14.v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77.xml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120.bin"/><Relationship Id="rId10" Type="http://schemas.openxmlformats.org/officeDocument/2006/relationships/image" Target="../media/image35.w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4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123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3.png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78.xml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126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125.bin"/><Relationship Id="rId10" Type="http://schemas.openxmlformats.org/officeDocument/2006/relationships/image" Target="../media/image35.wm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7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6.xml"/><Relationship Id="rId10" Type="http://schemas.openxmlformats.org/officeDocument/2006/relationships/image" Target="../media/image9.wm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.png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7.xml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5.bin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9" Type="http://schemas.openxmlformats.org/officeDocument/2006/relationships/tags" Target="../tags/tag68.xml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22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21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3.bin"/><Relationship Id="rId23" Type="http://schemas.openxmlformats.org/officeDocument/2006/relationships/vmlDrawing" Target="../drawings/vmlDrawing6.v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69.xml"/><Relationship Id="rId20" Type="http://schemas.openxmlformats.org/officeDocument/2006/relationships/image" Target="../media/image17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32.bin"/><Relationship Id="rId27" Type="http://schemas.openxmlformats.org/officeDocument/2006/relationships/vmlDrawing" Target="../drawings/vmlDrawing7.v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70.xml"/><Relationship Id="rId24" Type="http://schemas.openxmlformats.org/officeDocument/2006/relationships/image" Target="../media/image20.wmf"/><Relationship Id="rId23" Type="http://schemas.openxmlformats.org/officeDocument/2006/relationships/oleObject" Target="../embeddings/oleObject42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41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43.bin"/><Relationship Id="rId29" Type="http://schemas.openxmlformats.org/officeDocument/2006/relationships/vmlDrawing" Target="../drawings/vmlDrawing8.v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71.xml"/><Relationship Id="rId26" Type="http://schemas.openxmlformats.org/officeDocument/2006/relationships/image" Target="../media/image22.wmf"/><Relationship Id="rId25" Type="http://schemas.openxmlformats.org/officeDocument/2006/relationships/oleObject" Target="../embeddings/oleObject54.bin"/><Relationship Id="rId24" Type="http://schemas.openxmlformats.org/officeDocument/2006/relationships/image" Target="../media/image21.wmf"/><Relationship Id="rId23" Type="http://schemas.openxmlformats.org/officeDocument/2006/relationships/oleObject" Target="../embeddings/oleObject53.bin"/><Relationship Id="rId22" Type="http://schemas.openxmlformats.org/officeDocument/2006/relationships/image" Target="../media/image19.wmf"/><Relationship Id="rId21" Type="http://schemas.openxmlformats.org/officeDocument/2006/relationships/oleObject" Target="../embeddings/oleObject52.bin"/><Relationship Id="rId20" Type="http://schemas.openxmlformats.org/officeDocument/2006/relationships/image" Target="../media/image18.wmf"/><Relationship Id="rId2" Type="http://schemas.openxmlformats.org/officeDocument/2006/relationships/image" Target="../media/image3.png"/><Relationship Id="rId19" Type="http://schemas.openxmlformats.org/officeDocument/2006/relationships/oleObject" Target="../embeddings/oleObject51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50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49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48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47.bin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233295"/>
            <a:ext cx="2971800" cy="2390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566285" y="4884420"/>
          <a:ext cx="348869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486150" imgH="209550" progId="Paint.Picture">
                  <p:embed/>
                </p:oleObj>
              </mc:Choice>
              <mc:Fallback>
                <p:oleObj name="" r:id="rId23" imgW="3486150" imgH="2095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6285" y="4884420"/>
                        <a:ext cx="348869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4566285" y="5201285"/>
          <a:ext cx="3908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5" imgW="3905250" imgH="247650" progId="Paint.Picture">
                  <p:embed/>
                </p:oleObj>
              </mc:Choice>
              <mc:Fallback>
                <p:oleObj name="" r:id="rId25" imgW="3905250" imgH="24765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66285" y="5201285"/>
                        <a:ext cx="3908425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7" imgW="3648075" imgH="1266825" progId="Paint.Picture">
                  <p:embed/>
                </p:oleObj>
              </mc:Choice>
              <mc:Fallback>
                <p:oleObj name="" r:id="rId27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566285" y="4884420"/>
          <a:ext cx="348869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486150" imgH="209550" progId="Paint.Picture">
                  <p:embed/>
                </p:oleObj>
              </mc:Choice>
              <mc:Fallback>
                <p:oleObj name="" r:id="rId23" imgW="3486150" imgH="2095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6285" y="4884420"/>
                        <a:ext cx="348869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4566285" y="5201285"/>
          <a:ext cx="3908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5" imgW="3905250" imgH="247650" progId="Paint.Picture">
                  <p:embed/>
                </p:oleObj>
              </mc:Choice>
              <mc:Fallback>
                <p:oleObj name="" r:id="rId25" imgW="3905250" imgH="24765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66285" y="5201285"/>
                        <a:ext cx="3908425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/>
          <p:nvPr/>
        </p:nvGraphicFramePr>
        <p:xfrm>
          <a:off x="4566285" y="5503545"/>
          <a:ext cx="17633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7" imgW="1762125" imgH="209550" progId="Paint.Picture">
                  <p:embed/>
                </p:oleObj>
              </mc:Choice>
              <mc:Fallback>
                <p:oleObj name="" r:id="rId27" imgW="1762125" imgH="209550" progId="Paint.Picture">
                  <p:embed/>
                  <p:pic>
                    <p:nvPicPr>
                      <p:cNvPr id="0" name="图片 2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66285" y="5503545"/>
                        <a:ext cx="17633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9" imgW="3648075" imgH="1266825" progId="Paint.Picture">
                  <p:embed/>
                </p:oleObj>
              </mc:Choice>
              <mc:Fallback>
                <p:oleObj name="" r:id="rId29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566285" y="4884420"/>
          <a:ext cx="348869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486150" imgH="209550" progId="Paint.Picture">
                  <p:embed/>
                </p:oleObj>
              </mc:Choice>
              <mc:Fallback>
                <p:oleObj name="" r:id="rId23" imgW="3486150" imgH="2095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6285" y="4884420"/>
                        <a:ext cx="348869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4566285" y="5201285"/>
          <a:ext cx="3908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5" imgW="3905250" imgH="247650" progId="Paint.Picture">
                  <p:embed/>
                </p:oleObj>
              </mc:Choice>
              <mc:Fallback>
                <p:oleObj name="" r:id="rId25" imgW="3905250" imgH="24765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66285" y="5201285"/>
                        <a:ext cx="3908425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/>
          <p:nvPr/>
        </p:nvGraphicFramePr>
        <p:xfrm>
          <a:off x="4566285" y="5503545"/>
          <a:ext cx="17633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7" imgW="1762125" imgH="209550" progId="Paint.Picture">
                  <p:embed/>
                </p:oleObj>
              </mc:Choice>
              <mc:Fallback>
                <p:oleObj name="" r:id="rId27" imgW="1762125" imgH="209550" progId="Paint.Picture">
                  <p:embed/>
                  <p:pic>
                    <p:nvPicPr>
                      <p:cNvPr id="0" name="图片 2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66285" y="5503545"/>
                        <a:ext cx="17633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/>
          <p:nvPr/>
        </p:nvGraphicFramePr>
        <p:xfrm>
          <a:off x="4537710" y="5818505"/>
          <a:ext cx="362204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9" imgW="3619500" imgH="247650" progId="Paint.Picture">
                  <p:embed/>
                </p:oleObj>
              </mc:Choice>
              <mc:Fallback>
                <p:oleObj name="" r:id="rId29" imgW="3619500" imgH="247650" progId="Paint.Picture">
                  <p:embed/>
                  <p:pic>
                    <p:nvPicPr>
                      <p:cNvPr id="0" name="图片 3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37710" y="5818505"/>
                        <a:ext cx="362204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31" imgW="3648075" imgH="1266825" progId="Paint.Picture">
                  <p:embed/>
                </p:oleObj>
              </mc:Choice>
              <mc:Fallback>
                <p:oleObj name="" r:id="rId31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566285" y="4884420"/>
          <a:ext cx="348869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486150" imgH="209550" progId="Paint.Picture">
                  <p:embed/>
                </p:oleObj>
              </mc:Choice>
              <mc:Fallback>
                <p:oleObj name="" r:id="rId23" imgW="3486150" imgH="2095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6285" y="4884420"/>
                        <a:ext cx="348869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4566285" y="5201285"/>
          <a:ext cx="3908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5" imgW="3905250" imgH="247650" progId="Paint.Picture">
                  <p:embed/>
                </p:oleObj>
              </mc:Choice>
              <mc:Fallback>
                <p:oleObj name="" r:id="rId25" imgW="3905250" imgH="247650" progId="Paint.Picture">
                  <p:embed/>
                  <p:pic>
                    <p:nvPicPr>
                      <p:cNvPr id="0" name="图片 2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66285" y="5201285"/>
                        <a:ext cx="3908425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/>
          <p:nvPr/>
        </p:nvGraphicFramePr>
        <p:xfrm>
          <a:off x="4566285" y="5503545"/>
          <a:ext cx="176339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7" imgW="1762125" imgH="209550" progId="Paint.Picture">
                  <p:embed/>
                </p:oleObj>
              </mc:Choice>
              <mc:Fallback>
                <p:oleObj name="" r:id="rId27" imgW="1762125" imgH="209550" progId="Paint.Picture">
                  <p:embed/>
                  <p:pic>
                    <p:nvPicPr>
                      <p:cNvPr id="0" name="图片 2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66285" y="5503545"/>
                        <a:ext cx="176339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/>
          <p:nvPr/>
        </p:nvGraphicFramePr>
        <p:xfrm>
          <a:off x="4537710" y="5818505"/>
          <a:ext cx="362204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9" imgW="3619500" imgH="247650" progId="Paint.Picture">
                  <p:embed/>
                </p:oleObj>
              </mc:Choice>
              <mc:Fallback>
                <p:oleObj name="" r:id="rId29" imgW="3619500" imgH="247650" progId="Paint.Picture">
                  <p:embed/>
                  <p:pic>
                    <p:nvPicPr>
                      <p:cNvPr id="0" name="图片 3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37710" y="5818505"/>
                        <a:ext cx="362204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4537710" y="6195060"/>
          <a:ext cx="152527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31" imgW="1524000" imgH="257175" progId="Paint.Picture">
                  <p:embed/>
                </p:oleObj>
              </mc:Choice>
              <mc:Fallback>
                <p:oleObj name="" r:id="rId31" imgW="1524000" imgH="257175" progId="Paint.Picture">
                  <p:embed/>
                  <p:pic>
                    <p:nvPicPr>
                      <p:cNvPr id="0" name="图片 33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537710" y="6195060"/>
                        <a:ext cx="152527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33" imgW="3648075" imgH="1266825" progId="Paint.Picture">
                  <p:embed/>
                </p:oleObj>
              </mc:Choice>
              <mc:Fallback>
                <p:oleObj name="" r:id="rId33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5" name="对象 34"/>
          <p:cNvGraphicFramePr/>
          <p:nvPr/>
        </p:nvGraphicFramePr>
        <p:xfrm>
          <a:off x="4575810" y="2004695"/>
          <a:ext cx="183959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3" imgW="1838325" imgH="228600" progId="Paint.Picture">
                  <p:embed/>
                </p:oleObj>
              </mc:Choice>
              <mc:Fallback>
                <p:oleObj name="" r:id="rId3" imgW="1838325" imgH="228600" progId="Paint.Picture">
                  <p:embed/>
                  <p:pic>
                    <p:nvPicPr>
                      <p:cNvPr id="0" name="图片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5810" y="2004695"/>
                        <a:ext cx="183959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/>
          <p:nvPr/>
        </p:nvGraphicFramePr>
        <p:xfrm>
          <a:off x="4575810" y="2360295"/>
          <a:ext cx="4356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5" imgW="4352925" imgH="266700" progId="Paint.Picture">
                  <p:embed/>
                </p:oleObj>
              </mc:Choice>
              <mc:Fallback>
                <p:oleObj name="" r:id="rId5" imgW="4352925" imgH="266700" progId="Paint.Picture">
                  <p:embed/>
                  <p:pic>
                    <p:nvPicPr>
                      <p:cNvPr id="0" name="图片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5810" y="2360295"/>
                        <a:ext cx="4356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/>
          <p:nvPr/>
        </p:nvGraphicFramePr>
        <p:xfrm>
          <a:off x="378460" y="2160905"/>
          <a:ext cx="3651250" cy="126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7" imgW="3648075" imgH="1266825" progId="Paint.Picture">
                  <p:embed/>
                </p:oleObj>
              </mc:Choice>
              <mc:Fallback>
                <p:oleObj name="" r:id="rId7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460" y="2160905"/>
                        <a:ext cx="3651250" cy="126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5" name="对象 34"/>
          <p:cNvGraphicFramePr/>
          <p:nvPr/>
        </p:nvGraphicFramePr>
        <p:xfrm>
          <a:off x="4575810" y="2004695"/>
          <a:ext cx="183959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3" imgW="1838325" imgH="228600" progId="Paint.Picture">
                  <p:embed/>
                </p:oleObj>
              </mc:Choice>
              <mc:Fallback>
                <p:oleObj name="" r:id="rId3" imgW="1838325" imgH="228600" progId="Paint.Picture">
                  <p:embed/>
                  <p:pic>
                    <p:nvPicPr>
                      <p:cNvPr id="0" name="图片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5810" y="2004695"/>
                        <a:ext cx="183959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/>
          <p:nvPr/>
        </p:nvGraphicFramePr>
        <p:xfrm>
          <a:off x="4575810" y="2360295"/>
          <a:ext cx="4356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5" imgW="4352925" imgH="266700" progId="Paint.Picture">
                  <p:embed/>
                </p:oleObj>
              </mc:Choice>
              <mc:Fallback>
                <p:oleObj name="" r:id="rId5" imgW="4352925" imgH="266700" progId="Paint.Picture">
                  <p:embed/>
                  <p:pic>
                    <p:nvPicPr>
                      <p:cNvPr id="0" name="图片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5810" y="2360295"/>
                        <a:ext cx="4356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4575810" y="2753995"/>
          <a:ext cx="180149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800225" imgH="228600" progId="Paint.Picture">
                  <p:embed/>
                </p:oleObj>
              </mc:Choice>
              <mc:Fallback>
                <p:oleObj name="" r:id="rId7" imgW="1800225" imgH="2286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5810" y="2753995"/>
                        <a:ext cx="180149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75810" y="3109595"/>
          <a:ext cx="270700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9" imgW="2705100" imgH="228600" progId="Paint.Picture">
                  <p:embed/>
                </p:oleObj>
              </mc:Choice>
              <mc:Fallback>
                <p:oleObj name="" r:id="rId9" imgW="2705100" imgH="2286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5810" y="3109595"/>
                        <a:ext cx="270700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1" imgW="3648075" imgH="1266825" progId="Paint.Picture">
                  <p:embed/>
                </p:oleObj>
              </mc:Choice>
              <mc:Fallback>
                <p:oleObj name="" r:id="rId11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5" name="对象 34"/>
          <p:cNvGraphicFramePr/>
          <p:nvPr/>
        </p:nvGraphicFramePr>
        <p:xfrm>
          <a:off x="4575810" y="2004695"/>
          <a:ext cx="183959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3" imgW="1838325" imgH="228600" progId="Paint.Picture">
                  <p:embed/>
                </p:oleObj>
              </mc:Choice>
              <mc:Fallback>
                <p:oleObj name="" r:id="rId3" imgW="1838325" imgH="228600" progId="Paint.Picture">
                  <p:embed/>
                  <p:pic>
                    <p:nvPicPr>
                      <p:cNvPr id="0" name="图片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5810" y="2004695"/>
                        <a:ext cx="183959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/>
          <p:nvPr/>
        </p:nvGraphicFramePr>
        <p:xfrm>
          <a:off x="4575810" y="2360295"/>
          <a:ext cx="4356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5" imgW="4352925" imgH="266700" progId="Paint.Picture">
                  <p:embed/>
                </p:oleObj>
              </mc:Choice>
              <mc:Fallback>
                <p:oleObj name="" r:id="rId5" imgW="4352925" imgH="266700" progId="Paint.Picture">
                  <p:embed/>
                  <p:pic>
                    <p:nvPicPr>
                      <p:cNvPr id="0" name="图片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5810" y="2360295"/>
                        <a:ext cx="4356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4575810" y="2753995"/>
          <a:ext cx="180149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800225" imgH="228600" progId="Paint.Picture">
                  <p:embed/>
                </p:oleObj>
              </mc:Choice>
              <mc:Fallback>
                <p:oleObj name="" r:id="rId7" imgW="1800225" imgH="2286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5810" y="2753995"/>
                        <a:ext cx="180149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75810" y="3109595"/>
          <a:ext cx="270700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9" imgW="2705100" imgH="228600" progId="Paint.Picture">
                  <p:embed/>
                </p:oleObj>
              </mc:Choice>
              <mc:Fallback>
                <p:oleObj name="" r:id="rId9" imgW="2705100" imgH="22860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5810" y="3109595"/>
                        <a:ext cx="270700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456430" y="3338195"/>
          <a:ext cx="7673975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1" imgW="7667625" imgH="600075" progId="Paint.Picture">
                  <p:embed/>
                </p:oleObj>
              </mc:Choice>
              <mc:Fallback>
                <p:oleObj name="" r:id="rId11" imgW="7667625" imgH="6000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56430" y="3338195"/>
                        <a:ext cx="7673975" cy="60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78460" y="2160905"/>
          <a:ext cx="3651250" cy="126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3" imgW="3648075" imgH="1266825" progId="Paint.Picture">
                  <p:embed/>
                </p:oleObj>
              </mc:Choice>
              <mc:Fallback>
                <p:oleObj name="" r:id="rId13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8460" y="2160905"/>
                        <a:ext cx="3651250" cy="126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3648075" imgH="1266825" progId="Paint.Picture">
                  <p:embed/>
                </p:oleObj>
              </mc:Choice>
              <mc:Fallback>
                <p:oleObj name="" r:id="rId5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3648075" imgH="1266825" progId="Paint.Picture">
                  <p:embed/>
                </p:oleObj>
              </mc:Choice>
              <mc:Fallback>
                <p:oleObj name="" r:id="rId7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3648075" imgH="1266825" progId="Paint.Picture">
                  <p:embed/>
                </p:oleObj>
              </mc:Choice>
              <mc:Fallback>
                <p:oleObj name="" r:id="rId9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1" imgW="3648075" imgH="1266825" progId="Paint.Picture">
                  <p:embed/>
                </p:oleObj>
              </mc:Choice>
              <mc:Fallback>
                <p:oleObj name="" r:id="rId11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3648075" imgH="1266825" progId="Paint.Picture">
                  <p:embed/>
                </p:oleObj>
              </mc:Choice>
              <mc:Fallback>
                <p:oleObj name="" r:id="rId17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3648075" imgH="1266825" progId="Paint.Picture">
                  <p:embed/>
                </p:oleObj>
              </mc:Choice>
              <mc:Fallback>
                <p:oleObj name="" r:id="rId19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648075" imgH="1266825" progId="Paint.Picture">
                  <p:embed/>
                </p:oleObj>
              </mc:Choice>
              <mc:Fallback>
                <p:oleObj name="" r:id="rId23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19710"/>
            <a:ext cx="10915650" cy="182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05" y="1947545"/>
            <a:ext cx="428625" cy="2857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4537710" y="1985645"/>
          <a:ext cx="550037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247650" progId="Paint.Picture">
                  <p:embed/>
                </p:oleObj>
              </mc:Choice>
              <mc:Fallback>
                <p:oleObj name="" r:id="rId3" imgW="5495925" imgH="2476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710" y="1985645"/>
                        <a:ext cx="550037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4537710" y="2320925"/>
          <a:ext cx="41846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181475" imgH="238125" progId="Paint.Picture">
                  <p:embed/>
                </p:oleObj>
              </mc:Choice>
              <mc:Fallback>
                <p:oleObj name="" r:id="rId5" imgW="4181475" imgH="2381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7710" y="2320925"/>
                        <a:ext cx="41846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537710" y="2652395"/>
          <a:ext cx="515683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153025" imgH="238125" progId="Paint.Picture">
                  <p:embed/>
                </p:oleObj>
              </mc:Choice>
              <mc:Fallback>
                <p:oleObj name="" r:id="rId7" imgW="5153025" imgH="2381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7710" y="2652395"/>
                        <a:ext cx="515683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537710" y="2966720"/>
          <a:ext cx="161099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609725" imgH="257175" progId="Paint.Picture">
                  <p:embed/>
                </p:oleObj>
              </mc:Choice>
              <mc:Fallback>
                <p:oleObj name="" r:id="rId9" imgW="1609725" imgH="2571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37710" y="2966720"/>
                        <a:ext cx="161099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37710" y="3263265"/>
          <a:ext cx="307911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3076575" imgH="295275" progId="Paint.Picture">
                  <p:embed/>
                </p:oleObj>
              </mc:Choice>
              <mc:Fallback>
                <p:oleObj name="" r:id="rId11" imgW="3076575" imgH="29527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7710" y="3263265"/>
                        <a:ext cx="307911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566285" y="3631565"/>
          <a:ext cx="158242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581150" imgH="209550" progId="Paint.Picture">
                  <p:embed/>
                </p:oleObj>
              </mc:Choice>
              <mc:Fallback>
                <p:oleObj name="" r:id="rId13" imgW="1581150" imgH="20955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6285" y="3631565"/>
                        <a:ext cx="158242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6148705" y="3597910"/>
          <a:ext cx="181102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1809750" imgH="247650" progId="Paint.Picture">
                  <p:embed/>
                </p:oleObj>
              </mc:Choice>
              <mc:Fallback>
                <p:oleObj name="" r:id="rId15" imgW="1809750" imgH="24765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8705" y="3597910"/>
                        <a:ext cx="181102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4566285" y="3931285"/>
          <a:ext cx="509016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5086350" imgH="304800" progId="Paint.Picture">
                  <p:embed/>
                </p:oleObj>
              </mc:Choice>
              <mc:Fallback>
                <p:oleObj name="" r:id="rId17" imgW="5086350" imgH="304800" progId="Paint.Picture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285" y="3931285"/>
                        <a:ext cx="5090160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4566285" y="4262755"/>
          <a:ext cx="284099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2838450" imgH="228600" progId="Paint.Picture">
                  <p:embed/>
                </p:oleObj>
              </mc:Choice>
              <mc:Fallback>
                <p:oleObj name="" r:id="rId19" imgW="2838450" imgH="228600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6285" y="4262755"/>
                        <a:ext cx="284099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4566285" y="4517390"/>
          <a:ext cx="522351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1" imgW="5219700" imgH="314325" progId="Paint.Picture">
                  <p:embed/>
                </p:oleObj>
              </mc:Choice>
              <mc:Fallback>
                <p:oleObj name="" r:id="rId21" imgW="5219700" imgH="31432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66285" y="4517390"/>
                        <a:ext cx="522351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566285" y="4884420"/>
          <a:ext cx="348869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23" imgW="3486150" imgH="209550" progId="Paint.Picture">
                  <p:embed/>
                </p:oleObj>
              </mc:Choice>
              <mc:Fallback>
                <p:oleObj name="" r:id="rId23" imgW="3486150" imgH="2095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6285" y="4884420"/>
                        <a:ext cx="348869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/>
        </p:nvGraphicFramePr>
        <p:xfrm>
          <a:off x="378460" y="2160270"/>
          <a:ext cx="3651250" cy="126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5" imgW="3648075" imgH="1266825" progId="Paint.Picture">
                  <p:embed/>
                </p:oleObj>
              </mc:Choice>
              <mc:Fallback>
                <p:oleObj name="" r:id="rId25" imgW="3648075" imgH="12668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8460" y="2160270"/>
                        <a:ext cx="3651250" cy="126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126</vt:i4>
      </vt:variant>
      <vt:variant>
        <vt:lpstr>幻灯片标题</vt:lpstr>
      </vt:variant>
      <vt:variant>
        <vt:i4>16</vt:i4>
      </vt:variant>
    </vt:vector>
  </HeadingPairs>
  <TitlesOfParts>
    <vt:vector size="15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丑八怪</cp:lastModifiedBy>
  <cp:revision>155</cp:revision>
  <dcterms:created xsi:type="dcterms:W3CDTF">2019-06-19T02:08:00Z</dcterms:created>
  <dcterms:modified xsi:type="dcterms:W3CDTF">2025-08-30T09:03:54Z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2714BC2042754196817988410A36725A</vt:lpwstr>
  </property>
</Properties>
</file>