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358" r:id="rId4"/>
    <p:sldId id="359" r:id="rId5"/>
    <p:sldId id="360" r:id="rId6"/>
    <p:sldId id="370" r:id="rId7"/>
    <p:sldId id="371" r:id="rId8"/>
    <p:sldId id="372" r:id="rId9"/>
    <p:sldId id="373" r:id="rId10"/>
    <p:sldId id="374" r:id="rId11"/>
    <p:sldId id="365" r:id="rId12"/>
    <p:sldId id="366" r:id="rId13"/>
    <p:sldId id="368" r:id="rId14"/>
    <p:sldId id="369" r:id="rId15"/>
    <p:sldId id="36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 userDrawn="1">
          <p15:clr>
            <a:srgbClr val="A4A3A4"/>
          </p15:clr>
        </p15:guide>
        <p15:guide id="2" pos="37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6E7"/>
    <a:srgbClr val="E8E5E7"/>
    <a:srgbClr val="0FB746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7"/>
        <p:guide pos="37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6" Type="http://schemas.openxmlformats.org/officeDocument/2006/relationships/image" Target="../media/image12.wmf"/><Relationship Id="rId5" Type="http://schemas.openxmlformats.org/officeDocument/2006/relationships/image" Target="../media/image3.wmf"/><Relationship Id="rId4" Type="http://schemas.openxmlformats.org/officeDocument/2006/relationships/image" Target="../media/image11.wmf"/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7" Type="http://schemas.openxmlformats.org/officeDocument/2006/relationships/image" Target="../media/image3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7" Type="http://schemas.openxmlformats.org/officeDocument/2006/relationships/image" Target="../media/image14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7" Type="http://schemas.openxmlformats.org/officeDocument/2006/relationships/image" Target="../media/image14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5.wmf"/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5.wmf"/><Relationship Id="rId4" Type="http://schemas.openxmlformats.org/officeDocument/2006/relationships/image" Target="../media/image3.wmf"/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6" Type="http://schemas.openxmlformats.org/officeDocument/2006/relationships/image" Target="../media/image7.wmf"/><Relationship Id="rId5" Type="http://schemas.openxmlformats.org/officeDocument/2006/relationships/image" Target="../media/image5.wmf"/><Relationship Id="rId4" Type="http://schemas.openxmlformats.org/officeDocument/2006/relationships/image" Target="../media/image3.wmf"/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7" Type="http://schemas.openxmlformats.org/officeDocument/2006/relationships/image" Target="../media/image8.wmf"/><Relationship Id="rId6" Type="http://schemas.openxmlformats.org/officeDocument/2006/relationships/image" Target="../media/image7.wmf"/><Relationship Id="rId5" Type="http://schemas.openxmlformats.org/officeDocument/2006/relationships/image" Target="../media/image5.wmf"/><Relationship Id="rId4" Type="http://schemas.openxmlformats.org/officeDocument/2006/relationships/image" Target="../media/image3.wmf"/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7" Type="http://schemas.openxmlformats.org/officeDocument/2006/relationships/image" Target="../media/image8.wmf"/><Relationship Id="rId6" Type="http://schemas.openxmlformats.org/officeDocument/2006/relationships/image" Target="../media/image7.wmf"/><Relationship Id="rId5" Type="http://schemas.openxmlformats.org/officeDocument/2006/relationships/image" Target="../media/image5.wmf"/><Relationship Id="rId4" Type="http://schemas.openxmlformats.org/officeDocument/2006/relationships/image" Target="../media/image3.wmf"/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.wmf"/><Relationship Id="rId8" Type="http://schemas.openxmlformats.org/officeDocument/2006/relationships/image" Target="../media/image9.wmf"/><Relationship Id="rId7" Type="http://schemas.openxmlformats.org/officeDocument/2006/relationships/image" Target="../media/image8.wmf"/><Relationship Id="rId6" Type="http://schemas.openxmlformats.org/officeDocument/2006/relationships/image" Target="../media/image7.wmf"/><Relationship Id="rId5" Type="http://schemas.openxmlformats.org/officeDocument/2006/relationships/image" Target="../media/image5.wmf"/><Relationship Id="rId4" Type="http://schemas.openxmlformats.org/officeDocument/2006/relationships/image" Target="../media/image3.wmf"/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3.wmf"/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wmf"/><Relationship Id="rId8" Type="http://schemas.openxmlformats.org/officeDocument/2006/relationships/oleObject" Target="../embeddings/oleObject48.bin"/><Relationship Id="rId7" Type="http://schemas.openxmlformats.org/officeDocument/2006/relationships/image" Target="../media/image10.wmf"/><Relationship Id="rId6" Type="http://schemas.openxmlformats.org/officeDocument/2006/relationships/oleObject" Target="../embeddings/oleObject47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46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45.bin"/><Relationship Id="rId12" Type="http://schemas.openxmlformats.org/officeDocument/2006/relationships/vmlDrawing" Target="../drawings/vmlDrawing9.v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7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wmf"/><Relationship Id="rId8" Type="http://schemas.openxmlformats.org/officeDocument/2006/relationships/oleObject" Target="../embeddings/oleObject52.bin"/><Relationship Id="rId7" Type="http://schemas.openxmlformats.org/officeDocument/2006/relationships/image" Target="../media/image10.wmf"/><Relationship Id="rId6" Type="http://schemas.openxmlformats.org/officeDocument/2006/relationships/oleObject" Target="../embeddings/oleObject51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0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49.bin"/><Relationship Id="rId16" Type="http://schemas.openxmlformats.org/officeDocument/2006/relationships/vmlDrawing" Target="../drawings/vmlDrawing10.v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73.xml"/><Relationship Id="rId13" Type="http://schemas.openxmlformats.org/officeDocument/2006/relationships/image" Target="../media/image12.wmf"/><Relationship Id="rId12" Type="http://schemas.openxmlformats.org/officeDocument/2006/relationships/oleObject" Target="../embeddings/oleObject54.bin"/><Relationship Id="rId11" Type="http://schemas.openxmlformats.org/officeDocument/2006/relationships/image" Target="../media/image3.wmf"/><Relationship Id="rId10" Type="http://schemas.openxmlformats.org/officeDocument/2006/relationships/oleObject" Target="../embeddings/oleObject53.bin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wmf"/><Relationship Id="rId8" Type="http://schemas.openxmlformats.org/officeDocument/2006/relationships/oleObject" Target="../embeddings/oleObject58.bin"/><Relationship Id="rId7" Type="http://schemas.openxmlformats.org/officeDocument/2006/relationships/image" Target="../media/image10.wmf"/><Relationship Id="rId6" Type="http://schemas.openxmlformats.org/officeDocument/2006/relationships/oleObject" Target="../embeddings/oleObject57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6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55.bin"/><Relationship Id="rId18" Type="http://schemas.openxmlformats.org/officeDocument/2006/relationships/vmlDrawing" Target="../drawings/vmlDrawing11.v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74.xml"/><Relationship Id="rId15" Type="http://schemas.openxmlformats.org/officeDocument/2006/relationships/image" Target="../media/image3.wmf"/><Relationship Id="rId14" Type="http://schemas.openxmlformats.org/officeDocument/2006/relationships/oleObject" Target="../embeddings/oleObject61.bin"/><Relationship Id="rId13" Type="http://schemas.openxmlformats.org/officeDocument/2006/relationships/image" Target="../media/image13.wmf"/><Relationship Id="rId12" Type="http://schemas.openxmlformats.org/officeDocument/2006/relationships/oleObject" Target="../embeddings/oleObject60.bin"/><Relationship Id="rId11" Type="http://schemas.openxmlformats.org/officeDocument/2006/relationships/image" Target="../media/image12.wmf"/><Relationship Id="rId10" Type="http://schemas.openxmlformats.org/officeDocument/2006/relationships/oleObject" Target="../embeddings/oleObject59.bin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6.bin"/><Relationship Id="rId8" Type="http://schemas.openxmlformats.org/officeDocument/2006/relationships/image" Target="../media/image11.wmf"/><Relationship Id="rId7" Type="http://schemas.openxmlformats.org/officeDocument/2006/relationships/oleObject" Target="../embeddings/oleObject65.bin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9.wmf"/><Relationship Id="rId3" Type="http://schemas.openxmlformats.org/officeDocument/2006/relationships/oleObject" Target="../embeddings/oleObject63.bin"/><Relationship Id="rId20" Type="http://schemas.openxmlformats.org/officeDocument/2006/relationships/vmlDrawing" Target="../drawings/vmlDrawing12.vml"/><Relationship Id="rId2" Type="http://schemas.openxmlformats.org/officeDocument/2006/relationships/image" Target="../media/image2.wmf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75.xml"/><Relationship Id="rId17" Type="http://schemas.openxmlformats.org/officeDocument/2006/relationships/image" Target="../media/image3.wmf"/><Relationship Id="rId16" Type="http://schemas.openxmlformats.org/officeDocument/2006/relationships/oleObject" Target="../embeddings/oleObject69.bin"/><Relationship Id="rId15" Type="http://schemas.openxmlformats.org/officeDocument/2006/relationships/image" Target="../media/image1.png"/><Relationship Id="rId14" Type="http://schemas.openxmlformats.org/officeDocument/2006/relationships/image" Target="../media/image14.wmf"/><Relationship Id="rId13" Type="http://schemas.openxmlformats.org/officeDocument/2006/relationships/oleObject" Target="../embeddings/oleObject68.bin"/><Relationship Id="rId12" Type="http://schemas.openxmlformats.org/officeDocument/2006/relationships/image" Target="../media/image13.wmf"/><Relationship Id="rId11" Type="http://schemas.openxmlformats.org/officeDocument/2006/relationships/oleObject" Target="../embeddings/oleObject67.bin"/><Relationship Id="rId10" Type="http://schemas.openxmlformats.org/officeDocument/2006/relationships/image" Target="../media/image12.wmf"/><Relationship Id="rId1" Type="http://schemas.openxmlformats.org/officeDocument/2006/relationships/oleObject" Target="../embeddings/oleObject62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4.bin"/><Relationship Id="rId8" Type="http://schemas.openxmlformats.org/officeDocument/2006/relationships/image" Target="../media/image11.wmf"/><Relationship Id="rId7" Type="http://schemas.openxmlformats.org/officeDocument/2006/relationships/oleObject" Target="../embeddings/oleObject73.bin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9.wmf"/><Relationship Id="rId3" Type="http://schemas.openxmlformats.org/officeDocument/2006/relationships/oleObject" Target="../embeddings/oleObject71.bin"/><Relationship Id="rId22" Type="http://schemas.openxmlformats.org/officeDocument/2006/relationships/notesSlide" Target="../notesSlides/notesSlide1.xml"/><Relationship Id="rId21" Type="http://schemas.openxmlformats.org/officeDocument/2006/relationships/vmlDrawing" Target="../drawings/vmlDrawing13.v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2.wmf"/><Relationship Id="rId19" Type="http://schemas.openxmlformats.org/officeDocument/2006/relationships/tags" Target="../tags/tag76.xml"/><Relationship Id="rId18" Type="http://schemas.openxmlformats.org/officeDocument/2006/relationships/image" Target="../media/image3.wmf"/><Relationship Id="rId17" Type="http://schemas.openxmlformats.org/officeDocument/2006/relationships/oleObject" Target="../embeddings/oleObject77.bin"/><Relationship Id="rId16" Type="http://schemas.openxmlformats.org/officeDocument/2006/relationships/image" Target="../media/image1.png"/><Relationship Id="rId15" Type="http://schemas.openxmlformats.org/officeDocument/2006/relationships/image" Target="../media/image15.png"/><Relationship Id="rId14" Type="http://schemas.openxmlformats.org/officeDocument/2006/relationships/image" Target="../media/image14.wmf"/><Relationship Id="rId13" Type="http://schemas.openxmlformats.org/officeDocument/2006/relationships/oleObject" Target="../embeddings/oleObject76.bin"/><Relationship Id="rId12" Type="http://schemas.openxmlformats.org/officeDocument/2006/relationships/image" Target="../media/image13.wmf"/><Relationship Id="rId11" Type="http://schemas.openxmlformats.org/officeDocument/2006/relationships/oleObject" Target="../embeddings/oleObject75.bin"/><Relationship Id="rId10" Type="http://schemas.openxmlformats.org/officeDocument/2006/relationships/image" Target="../media/image12.wmf"/><Relationship Id="rId1" Type="http://schemas.openxmlformats.org/officeDocument/2006/relationships/oleObject" Target="../embeddings/oleObject7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4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5.xml"/><Relationship Id="rId7" Type="http://schemas.openxmlformats.org/officeDocument/2006/relationships/image" Target="../media/image3.wmf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3.bin"/><Relationship Id="rId10" Type="http://schemas.openxmlformats.org/officeDocument/2006/relationships/vmlDrawing" Target="../drawings/vmlDrawing2.v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wmf"/><Relationship Id="rId8" Type="http://schemas.openxmlformats.org/officeDocument/2006/relationships/oleObject" Target="../embeddings/oleObject9.bin"/><Relationship Id="rId7" Type="http://schemas.openxmlformats.org/officeDocument/2006/relationships/image" Target="../media/image3.wmf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7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6.bin"/><Relationship Id="rId12" Type="http://schemas.openxmlformats.org/officeDocument/2006/relationships/vmlDrawing" Target="../drawings/vmlDrawing3.v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66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wmf"/><Relationship Id="rId8" Type="http://schemas.openxmlformats.org/officeDocument/2006/relationships/oleObject" Target="../embeddings/oleObject13.bin"/><Relationship Id="rId7" Type="http://schemas.openxmlformats.org/officeDocument/2006/relationships/image" Target="../media/image6.wmf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1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10.bin"/><Relationship Id="rId14" Type="http://schemas.openxmlformats.org/officeDocument/2006/relationships/vmlDrawing" Target="../drawings/vmlDrawing4.v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67.xml"/><Relationship Id="rId11" Type="http://schemas.openxmlformats.org/officeDocument/2006/relationships/image" Target="../media/image5.wmf"/><Relationship Id="rId10" Type="http://schemas.openxmlformats.org/officeDocument/2006/relationships/oleObject" Target="../embeddings/oleObject14.bin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wmf"/><Relationship Id="rId8" Type="http://schemas.openxmlformats.org/officeDocument/2006/relationships/oleObject" Target="../embeddings/oleObject18.bin"/><Relationship Id="rId7" Type="http://schemas.openxmlformats.org/officeDocument/2006/relationships/image" Target="../media/image6.wmf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6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15.bin"/><Relationship Id="rId16" Type="http://schemas.openxmlformats.org/officeDocument/2006/relationships/vmlDrawing" Target="../drawings/vmlDrawing5.v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68.xml"/><Relationship Id="rId13" Type="http://schemas.openxmlformats.org/officeDocument/2006/relationships/image" Target="../media/image7.wmf"/><Relationship Id="rId12" Type="http://schemas.openxmlformats.org/officeDocument/2006/relationships/oleObject" Target="../embeddings/oleObject20.bin"/><Relationship Id="rId11" Type="http://schemas.openxmlformats.org/officeDocument/2006/relationships/image" Target="../media/image5.wmf"/><Relationship Id="rId10" Type="http://schemas.openxmlformats.org/officeDocument/2006/relationships/oleObject" Target="../embeddings/oleObject19.bin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wmf"/><Relationship Id="rId8" Type="http://schemas.openxmlformats.org/officeDocument/2006/relationships/oleObject" Target="../embeddings/oleObject24.bin"/><Relationship Id="rId7" Type="http://schemas.openxmlformats.org/officeDocument/2006/relationships/image" Target="../media/image6.wmf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2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21.bin"/><Relationship Id="rId18" Type="http://schemas.openxmlformats.org/officeDocument/2006/relationships/vmlDrawing" Target="../drawings/vmlDrawing6.v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69.xml"/><Relationship Id="rId15" Type="http://schemas.openxmlformats.org/officeDocument/2006/relationships/image" Target="../media/image8.wmf"/><Relationship Id="rId14" Type="http://schemas.openxmlformats.org/officeDocument/2006/relationships/oleObject" Target="../embeddings/oleObject27.bin"/><Relationship Id="rId13" Type="http://schemas.openxmlformats.org/officeDocument/2006/relationships/image" Target="../media/image7.wmf"/><Relationship Id="rId12" Type="http://schemas.openxmlformats.org/officeDocument/2006/relationships/oleObject" Target="../embeddings/oleObject26.bin"/><Relationship Id="rId11" Type="http://schemas.openxmlformats.org/officeDocument/2006/relationships/image" Target="../media/image5.wmf"/><Relationship Id="rId10" Type="http://schemas.openxmlformats.org/officeDocument/2006/relationships/oleObject" Target="../embeddings/oleObject25.bin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wmf"/><Relationship Id="rId8" Type="http://schemas.openxmlformats.org/officeDocument/2006/relationships/oleObject" Target="../embeddings/oleObject31.bin"/><Relationship Id="rId7" Type="http://schemas.openxmlformats.org/officeDocument/2006/relationships/image" Target="../media/image6.wmf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9.bin"/><Relationship Id="rId3" Type="http://schemas.openxmlformats.org/officeDocument/2006/relationships/image" Target="../media/image2.wmf"/><Relationship Id="rId20" Type="http://schemas.openxmlformats.org/officeDocument/2006/relationships/vmlDrawing" Target="../drawings/vmlDrawing7.vml"/><Relationship Id="rId2" Type="http://schemas.openxmlformats.org/officeDocument/2006/relationships/oleObject" Target="../embeddings/oleObject28.bin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70.xml"/><Relationship Id="rId17" Type="http://schemas.openxmlformats.org/officeDocument/2006/relationships/image" Target="../media/image9.wmf"/><Relationship Id="rId16" Type="http://schemas.openxmlformats.org/officeDocument/2006/relationships/oleObject" Target="../embeddings/oleObject35.bin"/><Relationship Id="rId15" Type="http://schemas.openxmlformats.org/officeDocument/2006/relationships/image" Target="../media/image8.wmf"/><Relationship Id="rId14" Type="http://schemas.openxmlformats.org/officeDocument/2006/relationships/oleObject" Target="../embeddings/oleObject34.bin"/><Relationship Id="rId13" Type="http://schemas.openxmlformats.org/officeDocument/2006/relationships/image" Target="../media/image7.wmf"/><Relationship Id="rId12" Type="http://schemas.openxmlformats.org/officeDocument/2006/relationships/oleObject" Target="../embeddings/oleObject33.bin"/><Relationship Id="rId11" Type="http://schemas.openxmlformats.org/officeDocument/2006/relationships/image" Target="../media/image5.wmf"/><Relationship Id="rId10" Type="http://schemas.openxmlformats.org/officeDocument/2006/relationships/oleObject" Target="../embeddings/oleObject32.bin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wmf"/><Relationship Id="rId8" Type="http://schemas.openxmlformats.org/officeDocument/2006/relationships/oleObject" Target="../embeddings/oleObject39.bin"/><Relationship Id="rId7" Type="http://schemas.openxmlformats.org/officeDocument/2006/relationships/image" Target="../media/image6.wmf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7.bin"/><Relationship Id="rId3" Type="http://schemas.openxmlformats.org/officeDocument/2006/relationships/image" Target="../media/image2.wmf"/><Relationship Id="rId22" Type="http://schemas.openxmlformats.org/officeDocument/2006/relationships/vmlDrawing" Target="../drawings/vmlDrawing8.v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71.xml"/><Relationship Id="rId2" Type="http://schemas.openxmlformats.org/officeDocument/2006/relationships/oleObject" Target="../embeddings/oleObject36.bin"/><Relationship Id="rId19" Type="http://schemas.openxmlformats.org/officeDocument/2006/relationships/image" Target="../media/image10.wmf"/><Relationship Id="rId18" Type="http://schemas.openxmlformats.org/officeDocument/2006/relationships/oleObject" Target="../embeddings/oleObject44.bin"/><Relationship Id="rId17" Type="http://schemas.openxmlformats.org/officeDocument/2006/relationships/image" Target="../media/image9.wmf"/><Relationship Id="rId16" Type="http://schemas.openxmlformats.org/officeDocument/2006/relationships/oleObject" Target="../embeddings/oleObject43.bin"/><Relationship Id="rId15" Type="http://schemas.openxmlformats.org/officeDocument/2006/relationships/image" Target="../media/image8.wmf"/><Relationship Id="rId14" Type="http://schemas.openxmlformats.org/officeDocument/2006/relationships/oleObject" Target="../embeddings/oleObject42.bin"/><Relationship Id="rId13" Type="http://schemas.openxmlformats.org/officeDocument/2006/relationships/image" Target="../media/image7.wmf"/><Relationship Id="rId12" Type="http://schemas.openxmlformats.org/officeDocument/2006/relationships/oleObject" Target="../embeddings/oleObject41.bin"/><Relationship Id="rId11" Type="http://schemas.openxmlformats.org/officeDocument/2006/relationships/image" Target="../media/image5.wmf"/><Relationship Id="rId10" Type="http://schemas.openxmlformats.org/officeDocument/2006/relationships/oleObject" Target="../embeddings/oleObject40.bin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0" y="324485"/>
            <a:ext cx="11261090" cy="26803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57261"/>
          <a:stretch>
            <a:fillRect/>
          </a:stretch>
        </p:blipFill>
        <p:spPr>
          <a:xfrm>
            <a:off x="520700" y="324485"/>
            <a:ext cx="11261090" cy="114554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4652010" y="1680845"/>
          <a:ext cx="5819775" cy="37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5815330" imgH="375920" progId="Paint.Picture">
                  <p:embed/>
                </p:oleObj>
              </mc:Choice>
              <mc:Fallback>
                <p:oleObj name="" r:id="rId2" imgW="5815330" imgH="37592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52010" y="1680845"/>
                        <a:ext cx="5819775" cy="37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4797425" y="2268220"/>
          <a:ext cx="3360420" cy="39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4" imgW="3357880" imgH="390525" progId="Paint.Picture">
                  <p:embed/>
                </p:oleObj>
              </mc:Choice>
              <mc:Fallback>
                <p:oleObj name="" r:id="rId4" imgW="3357880" imgH="390525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7425" y="2268220"/>
                        <a:ext cx="3360420" cy="391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4764405" y="2873375"/>
          <a:ext cx="678243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6" imgW="6776720" imgH="485775" progId="Paint.Picture">
                  <p:embed/>
                </p:oleObj>
              </mc:Choice>
              <mc:Fallback>
                <p:oleObj name="" r:id="rId6" imgW="6776720" imgH="485775" progId="Paint.Picture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64405" y="2873375"/>
                        <a:ext cx="678243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/>
          <p:nvPr/>
        </p:nvGraphicFramePr>
        <p:xfrm>
          <a:off x="452120" y="1577975"/>
          <a:ext cx="3765550" cy="1744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8" imgW="3762375" imgH="1743075" progId="Paint.Picture">
                  <p:embed/>
                </p:oleObj>
              </mc:Choice>
              <mc:Fallback>
                <p:oleObj name="" r:id="rId8" imgW="3762375" imgH="1743075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2120" y="1577975"/>
                        <a:ext cx="3765550" cy="1744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59014"/>
          <a:stretch>
            <a:fillRect/>
          </a:stretch>
        </p:blipFill>
        <p:spPr>
          <a:xfrm>
            <a:off x="520700" y="324485"/>
            <a:ext cx="11261090" cy="109855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4652010" y="1680845"/>
          <a:ext cx="5819775" cy="37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5815330" imgH="375920" progId="Paint.Picture">
                  <p:embed/>
                </p:oleObj>
              </mc:Choice>
              <mc:Fallback>
                <p:oleObj name="" r:id="rId2" imgW="5815330" imgH="37592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52010" y="1680845"/>
                        <a:ext cx="5819775" cy="37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4797425" y="2268220"/>
          <a:ext cx="3360420" cy="39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4" imgW="3357880" imgH="390525" progId="Paint.Picture">
                  <p:embed/>
                </p:oleObj>
              </mc:Choice>
              <mc:Fallback>
                <p:oleObj name="" r:id="rId4" imgW="3357880" imgH="390525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7425" y="2268220"/>
                        <a:ext cx="3360420" cy="391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4764405" y="2873375"/>
          <a:ext cx="678243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6" imgW="6776720" imgH="485775" progId="Paint.Picture">
                  <p:embed/>
                </p:oleObj>
              </mc:Choice>
              <mc:Fallback>
                <p:oleObj name="" r:id="rId6" imgW="6776720" imgH="485775" progId="Paint.Picture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64405" y="2873375"/>
                        <a:ext cx="678243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4839335" y="3415030"/>
          <a:ext cx="2430780" cy="48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8" imgW="2428875" imgH="480695" progId="Paint.Picture">
                  <p:embed/>
                </p:oleObj>
              </mc:Choice>
              <mc:Fallback>
                <p:oleObj name="" r:id="rId8" imgW="2428875" imgH="48069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39335" y="3415030"/>
                        <a:ext cx="2430780" cy="481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/>
          <p:nvPr/>
        </p:nvGraphicFramePr>
        <p:xfrm>
          <a:off x="452120" y="1577975"/>
          <a:ext cx="3765550" cy="1744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10" imgW="3762375" imgH="1743075" progId="Paint.Picture">
                  <p:embed/>
                </p:oleObj>
              </mc:Choice>
              <mc:Fallback>
                <p:oleObj name="" r:id="rId10" imgW="3762375" imgH="1743075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2120" y="1577975"/>
                        <a:ext cx="3765550" cy="1744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/>
          <p:nvPr/>
        </p:nvGraphicFramePr>
        <p:xfrm>
          <a:off x="4839335" y="4070985"/>
          <a:ext cx="253555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2" imgW="2533650" imgH="400050" progId="Paint.Picture">
                  <p:embed/>
                </p:oleObj>
              </mc:Choice>
              <mc:Fallback>
                <p:oleObj name="" r:id="rId12" imgW="2533650" imgH="400050" progId="Paint.Picture">
                  <p:embed/>
                  <p:pic>
                    <p:nvPicPr>
                      <p:cNvPr id="0" name="图片 2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39335" y="4070985"/>
                        <a:ext cx="253555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57261"/>
          <a:stretch>
            <a:fillRect/>
          </a:stretch>
        </p:blipFill>
        <p:spPr>
          <a:xfrm>
            <a:off x="520700" y="324485"/>
            <a:ext cx="11261090" cy="114554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4652010" y="1680845"/>
          <a:ext cx="5819775" cy="37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5815330" imgH="375920" progId="Paint.Picture">
                  <p:embed/>
                </p:oleObj>
              </mc:Choice>
              <mc:Fallback>
                <p:oleObj name="" r:id="rId2" imgW="5815330" imgH="37592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52010" y="1680845"/>
                        <a:ext cx="5819775" cy="37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4797425" y="2268220"/>
          <a:ext cx="3360420" cy="39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4" imgW="3357880" imgH="390525" progId="Paint.Picture">
                  <p:embed/>
                </p:oleObj>
              </mc:Choice>
              <mc:Fallback>
                <p:oleObj name="" r:id="rId4" imgW="3357880" imgH="390525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7425" y="2268220"/>
                        <a:ext cx="3360420" cy="391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4764405" y="2873375"/>
          <a:ext cx="678243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6" imgW="6776720" imgH="485775" progId="Paint.Picture">
                  <p:embed/>
                </p:oleObj>
              </mc:Choice>
              <mc:Fallback>
                <p:oleObj name="" r:id="rId6" imgW="6776720" imgH="485775" progId="Paint.Picture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64405" y="2873375"/>
                        <a:ext cx="678243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4839335" y="3415030"/>
          <a:ext cx="2430780" cy="48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8" imgW="2428875" imgH="480695" progId="Paint.Picture">
                  <p:embed/>
                </p:oleObj>
              </mc:Choice>
              <mc:Fallback>
                <p:oleObj name="" r:id="rId8" imgW="2428875" imgH="48069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39335" y="3415030"/>
                        <a:ext cx="2430780" cy="481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/>
          <p:nvPr/>
        </p:nvGraphicFramePr>
        <p:xfrm>
          <a:off x="4839335" y="4070985"/>
          <a:ext cx="253555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10" imgW="2533650" imgH="400050" progId="Paint.Picture">
                  <p:embed/>
                </p:oleObj>
              </mc:Choice>
              <mc:Fallback>
                <p:oleObj name="" r:id="rId10" imgW="2533650" imgH="400050" progId="Paint.Picture">
                  <p:embed/>
                  <p:pic>
                    <p:nvPicPr>
                      <p:cNvPr id="0" name="图片 2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39335" y="4070985"/>
                        <a:ext cx="253555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/>
          <p:nvPr/>
        </p:nvGraphicFramePr>
        <p:xfrm>
          <a:off x="4844415" y="4603115"/>
          <a:ext cx="1992630" cy="66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12" imgW="1990725" imgH="662305" progId="Paint.Picture">
                  <p:embed/>
                </p:oleObj>
              </mc:Choice>
              <mc:Fallback>
                <p:oleObj name="" r:id="rId12" imgW="1990725" imgH="662305" progId="Paint.Picture">
                  <p:embed/>
                  <p:pic>
                    <p:nvPicPr>
                      <p:cNvPr id="0" name="图片 2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44415" y="4603115"/>
                        <a:ext cx="1992630" cy="662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452120" y="1577975"/>
          <a:ext cx="3765550" cy="1744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4" imgW="3762375" imgH="1743075" progId="Paint.Picture">
                  <p:embed/>
                </p:oleObj>
              </mc:Choice>
              <mc:Fallback>
                <p:oleObj name="" r:id="rId14" imgW="3762375" imgH="1743075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2120" y="1577975"/>
                        <a:ext cx="3765550" cy="1744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/>
          <p:nvPr/>
        </p:nvGraphicFramePr>
        <p:xfrm>
          <a:off x="4652010" y="1680845"/>
          <a:ext cx="5819775" cy="37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5815330" imgH="375920" progId="Paint.Picture">
                  <p:embed/>
                </p:oleObj>
              </mc:Choice>
              <mc:Fallback>
                <p:oleObj name="" r:id="rId1" imgW="5815330" imgH="37592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52010" y="1680845"/>
                        <a:ext cx="5819775" cy="37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4797425" y="2268220"/>
          <a:ext cx="3360420" cy="39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3" imgW="3357880" imgH="390525" progId="Paint.Picture">
                  <p:embed/>
                </p:oleObj>
              </mc:Choice>
              <mc:Fallback>
                <p:oleObj name="" r:id="rId3" imgW="3357880" imgH="390525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7425" y="2268220"/>
                        <a:ext cx="3360420" cy="391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4764405" y="2873375"/>
          <a:ext cx="678243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5" imgW="6776720" imgH="485775" progId="Paint.Picture">
                  <p:embed/>
                </p:oleObj>
              </mc:Choice>
              <mc:Fallback>
                <p:oleObj name="" r:id="rId5" imgW="6776720" imgH="485775" progId="Paint.Picture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4405" y="2873375"/>
                        <a:ext cx="678243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4839335" y="3415030"/>
          <a:ext cx="2430780" cy="48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7" imgW="2428875" imgH="480695" progId="Paint.Picture">
                  <p:embed/>
                </p:oleObj>
              </mc:Choice>
              <mc:Fallback>
                <p:oleObj name="" r:id="rId7" imgW="2428875" imgH="48069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39335" y="3415030"/>
                        <a:ext cx="2430780" cy="481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/>
          <p:nvPr/>
        </p:nvGraphicFramePr>
        <p:xfrm>
          <a:off x="4839335" y="4070985"/>
          <a:ext cx="253555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9" imgW="2533650" imgH="400050" progId="Paint.Picture">
                  <p:embed/>
                </p:oleObj>
              </mc:Choice>
              <mc:Fallback>
                <p:oleObj name="" r:id="rId9" imgW="2533650" imgH="400050" progId="Paint.Picture">
                  <p:embed/>
                  <p:pic>
                    <p:nvPicPr>
                      <p:cNvPr id="0" name="图片 2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39335" y="4070985"/>
                        <a:ext cx="253555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/>
          <p:nvPr/>
        </p:nvGraphicFramePr>
        <p:xfrm>
          <a:off x="4844415" y="4603115"/>
          <a:ext cx="1992630" cy="66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11" imgW="1990725" imgH="662305" progId="Paint.Picture">
                  <p:embed/>
                </p:oleObj>
              </mc:Choice>
              <mc:Fallback>
                <p:oleObj name="" r:id="rId11" imgW="1990725" imgH="662305" progId="Paint.Picture">
                  <p:embed/>
                  <p:pic>
                    <p:nvPicPr>
                      <p:cNvPr id="0" name="图片 2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44415" y="4603115"/>
                        <a:ext cx="1992630" cy="662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/>
          <p:nvPr/>
        </p:nvGraphicFramePr>
        <p:xfrm>
          <a:off x="4829175" y="5336540"/>
          <a:ext cx="1925955" cy="65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13" imgW="1924050" imgH="652145" progId="Paint.Picture">
                  <p:embed/>
                </p:oleObj>
              </mc:Choice>
              <mc:Fallback>
                <p:oleObj name="" r:id="rId13" imgW="1924050" imgH="652145" progId="Paint.Picture">
                  <p:embed/>
                  <p:pic>
                    <p:nvPicPr>
                      <p:cNvPr id="0" name="图片 2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29175" y="5336540"/>
                        <a:ext cx="1925955" cy="652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15"/>
          <a:srcRect b="57261"/>
          <a:stretch>
            <a:fillRect/>
          </a:stretch>
        </p:blipFill>
        <p:spPr>
          <a:xfrm>
            <a:off x="520700" y="324485"/>
            <a:ext cx="11261090" cy="1145540"/>
          </a:xfrm>
          <a:prstGeom prst="rect">
            <a:avLst/>
          </a:prstGeom>
        </p:spPr>
      </p:pic>
      <p:graphicFrame>
        <p:nvGraphicFramePr>
          <p:cNvPr id="7" name="对象 6"/>
          <p:cNvGraphicFramePr/>
          <p:nvPr/>
        </p:nvGraphicFramePr>
        <p:xfrm>
          <a:off x="452120" y="1577975"/>
          <a:ext cx="3765550" cy="1744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6" imgW="3762375" imgH="1743075" progId="Paint.Picture">
                  <p:embed/>
                </p:oleObj>
              </mc:Choice>
              <mc:Fallback>
                <p:oleObj name="" r:id="rId16" imgW="3762375" imgH="1743075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2120" y="1577975"/>
                        <a:ext cx="3765550" cy="1744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/>
          <p:nvPr/>
        </p:nvGraphicFramePr>
        <p:xfrm>
          <a:off x="4652010" y="1680845"/>
          <a:ext cx="5819775" cy="37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5815330" imgH="375920" progId="Paint.Picture">
                  <p:embed/>
                </p:oleObj>
              </mc:Choice>
              <mc:Fallback>
                <p:oleObj name="" r:id="rId1" imgW="5815330" imgH="37592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52010" y="1680845"/>
                        <a:ext cx="5819775" cy="37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4797425" y="2268220"/>
          <a:ext cx="3360420" cy="39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3" imgW="3357880" imgH="390525" progId="Paint.Picture">
                  <p:embed/>
                </p:oleObj>
              </mc:Choice>
              <mc:Fallback>
                <p:oleObj name="" r:id="rId3" imgW="3357880" imgH="390525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7425" y="2268220"/>
                        <a:ext cx="3360420" cy="391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4764405" y="2873375"/>
          <a:ext cx="678243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5" imgW="6776720" imgH="485775" progId="Paint.Picture">
                  <p:embed/>
                </p:oleObj>
              </mc:Choice>
              <mc:Fallback>
                <p:oleObj name="" r:id="rId5" imgW="6776720" imgH="485775" progId="Paint.Picture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4405" y="2873375"/>
                        <a:ext cx="678243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4839335" y="3415030"/>
          <a:ext cx="2430780" cy="48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7" imgW="2428875" imgH="480695" progId="Paint.Picture">
                  <p:embed/>
                </p:oleObj>
              </mc:Choice>
              <mc:Fallback>
                <p:oleObj name="" r:id="rId7" imgW="2428875" imgH="48069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39335" y="3415030"/>
                        <a:ext cx="2430780" cy="481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/>
          <p:nvPr/>
        </p:nvGraphicFramePr>
        <p:xfrm>
          <a:off x="4839335" y="4070985"/>
          <a:ext cx="253555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9" imgW="2533650" imgH="400050" progId="Paint.Picture">
                  <p:embed/>
                </p:oleObj>
              </mc:Choice>
              <mc:Fallback>
                <p:oleObj name="" r:id="rId9" imgW="2533650" imgH="400050" progId="Paint.Picture">
                  <p:embed/>
                  <p:pic>
                    <p:nvPicPr>
                      <p:cNvPr id="0" name="图片 2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39335" y="4070985"/>
                        <a:ext cx="253555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/>
          <p:nvPr/>
        </p:nvGraphicFramePr>
        <p:xfrm>
          <a:off x="4844415" y="4603115"/>
          <a:ext cx="1992630" cy="66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11" imgW="1990725" imgH="662305" progId="Paint.Picture">
                  <p:embed/>
                </p:oleObj>
              </mc:Choice>
              <mc:Fallback>
                <p:oleObj name="" r:id="rId11" imgW="1990725" imgH="662305" progId="Paint.Picture">
                  <p:embed/>
                  <p:pic>
                    <p:nvPicPr>
                      <p:cNvPr id="0" name="图片 2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44415" y="4603115"/>
                        <a:ext cx="1992630" cy="662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/>
          <p:nvPr/>
        </p:nvGraphicFramePr>
        <p:xfrm>
          <a:off x="4829175" y="5336540"/>
          <a:ext cx="1925955" cy="65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13" imgW="1924050" imgH="652145" progId="Paint.Picture">
                  <p:embed/>
                </p:oleObj>
              </mc:Choice>
              <mc:Fallback>
                <p:oleObj name="" r:id="rId13" imgW="1924050" imgH="652145" progId="Paint.Picture">
                  <p:embed/>
                  <p:pic>
                    <p:nvPicPr>
                      <p:cNvPr id="0" name="图片 2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29175" y="5336540"/>
                        <a:ext cx="1925955" cy="652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29175" y="6060440"/>
            <a:ext cx="1363980" cy="635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6"/>
          <a:srcRect b="57261"/>
          <a:stretch>
            <a:fillRect/>
          </a:stretch>
        </p:blipFill>
        <p:spPr>
          <a:xfrm>
            <a:off x="520700" y="324485"/>
            <a:ext cx="11261090" cy="1145540"/>
          </a:xfrm>
          <a:prstGeom prst="rect">
            <a:avLst/>
          </a:prstGeom>
        </p:spPr>
      </p:pic>
      <p:graphicFrame>
        <p:nvGraphicFramePr>
          <p:cNvPr id="8" name="对象 7"/>
          <p:cNvGraphicFramePr/>
          <p:nvPr/>
        </p:nvGraphicFramePr>
        <p:xfrm>
          <a:off x="452120" y="1577975"/>
          <a:ext cx="3765550" cy="1744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7" imgW="3762375" imgH="1743075" progId="Paint.Picture">
                  <p:embed/>
                </p:oleObj>
              </mc:Choice>
              <mc:Fallback>
                <p:oleObj name="" r:id="rId17" imgW="3762375" imgH="1743075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2120" y="1577975"/>
                        <a:ext cx="3765550" cy="1744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61052"/>
          <a:stretch>
            <a:fillRect/>
          </a:stretch>
        </p:blipFill>
        <p:spPr>
          <a:xfrm>
            <a:off x="520700" y="324485"/>
            <a:ext cx="11261090" cy="104394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4652010" y="1680845"/>
          <a:ext cx="5819775" cy="37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5815330" imgH="375920" progId="Paint.Picture">
                  <p:embed/>
                </p:oleObj>
              </mc:Choice>
              <mc:Fallback>
                <p:oleObj name="" r:id="rId2" imgW="5815330" imgH="37592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52010" y="1680845"/>
                        <a:ext cx="5819775" cy="37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/>
          <p:nvPr/>
        </p:nvGraphicFramePr>
        <p:xfrm>
          <a:off x="452120" y="1577975"/>
          <a:ext cx="3765550" cy="1744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4" imgW="3762375" imgH="1743075" progId="Paint.Picture">
                  <p:embed/>
                </p:oleObj>
              </mc:Choice>
              <mc:Fallback>
                <p:oleObj name="" r:id="rId4" imgW="3762375" imgH="1743075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2120" y="1577975"/>
                        <a:ext cx="3765550" cy="1744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61052"/>
          <a:stretch>
            <a:fillRect/>
          </a:stretch>
        </p:blipFill>
        <p:spPr>
          <a:xfrm>
            <a:off x="520700" y="324485"/>
            <a:ext cx="11261090" cy="104394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4652010" y="1680845"/>
          <a:ext cx="5819775" cy="37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5815330" imgH="375920" progId="Paint.Picture">
                  <p:embed/>
                </p:oleObj>
              </mc:Choice>
              <mc:Fallback>
                <p:oleObj name="" r:id="rId2" imgW="5815330" imgH="37592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52010" y="1680845"/>
                        <a:ext cx="5819775" cy="37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4690745" y="2253615"/>
          <a:ext cx="5619115" cy="82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4" imgW="5614670" imgH="828675" progId="Paint.Picture">
                  <p:embed/>
                </p:oleObj>
              </mc:Choice>
              <mc:Fallback>
                <p:oleObj name="" r:id="rId4" imgW="5614670" imgH="828675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0745" y="2253615"/>
                        <a:ext cx="5619115" cy="82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/>
          <p:nvPr/>
        </p:nvGraphicFramePr>
        <p:xfrm>
          <a:off x="452120" y="1577975"/>
          <a:ext cx="3765550" cy="1744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6" imgW="3762375" imgH="1743075" progId="Paint.Picture">
                  <p:embed/>
                </p:oleObj>
              </mc:Choice>
              <mc:Fallback>
                <p:oleObj name="" r:id="rId6" imgW="3762375" imgH="1743075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2120" y="1577975"/>
                        <a:ext cx="3765550" cy="1744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61052"/>
          <a:stretch>
            <a:fillRect/>
          </a:stretch>
        </p:blipFill>
        <p:spPr>
          <a:xfrm>
            <a:off x="520700" y="324485"/>
            <a:ext cx="11261090" cy="104394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4652010" y="1680845"/>
          <a:ext cx="5819775" cy="37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5815330" imgH="375920" progId="Paint.Picture">
                  <p:embed/>
                </p:oleObj>
              </mc:Choice>
              <mc:Fallback>
                <p:oleObj name="" r:id="rId2" imgW="5815330" imgH="37592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52010" y="1680845"/>
                        <a:ext cx="5819775" cy="37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4690745" y="2253615"/>
          <a:ext cx="5619115" cy="82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4" imgW="5614670" imgH="828675" progId="Paint.Picture">
                  <p:embed/>
                </p:oleObj>
              </mc:Choice>
              <mc:Fallback>
                <p:oleObj name="" r:id="rId4" imgW="5614670" imgH="828675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0745" y="2253615"/>
                        <a:ext cx="5619115" cy="82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/>
          <p:nvPr/>
        </p:nvGraphicFramePr>
        <p:xfrm>
          <a:off x="452120" y="1577975"/>
          <a:ext cx="3765550" cy="1744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6" imgW="3762375" imgH="1743075" progId="Paint.Picture">
                  <p:embed/>
                </p:oleObj>
              </mc:Choice>
              <mc:Fallback>
                <p:oleObj name="" r:id="rId6" imgW="3762375" imgH="1743075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2120" y="1577975"/>
                        <a:ext cx="3765550" cy="1744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4772660" y="3202940"/>
          <a:ext cx="208534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8" imgW="1819275" imgH="381000" progId="Paint.Picture">
                  <p:embed/>
                </p:oleObj>
              </mc:Choice>
              <mc:Fallback>
                <p:oleObj name="" r:id="rId8" imgW="1819275" imgH="3810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72660" y="3202940"/>
                        <a:ext cx="208534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弧形 20"/>
          <p:cNvSpPr/>
          <p:nvPr/>
        </p:nvSpPr>
        <p:spPr>
          <a:xfrm rot="19980000" flipH="1">
            <a:off x="3018790" y="1859280"/>
            <a:ext cx="124460" cy="172720"/>
          </a:xfrm>
          <a:prstGeom prst="arc">
            <a:avLst>
              <a:gd name="adj1" fmla="val 18255252"/>
              <a:gd name="adj2" fmla="val 4933186"/>
            </a:avLst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弧形 23"/>
          <p:cNvSpPr/>
          <p:nvPr/>
        </p:nvSpPr>
        <p:spPr>
          <a:xfrm rot="9060000" flipH="1">
            <a:off x="2900045" y="2823845"/>
            <a:ext cx="124460" cy="203200"/>
          </a:xfrm>
          <a:prstGeom prst="arc">
            <a:avLst>
              <a:gd name="adj1" fmla="val 18255252"/>
              <a:gd name="adj2" fmla="val 5588234"/>
            </a:avLst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61052"/>
          <a:stretch>
            <a:fillRect/>
          </a:stretch>
        </p:blipFill>
        <p:spPr>
          <a:xfrm>
            <a:off x="520700" y="324485"/>
            <a:ext cx="11261090" cy="104394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4652010" y="1680845"/>
          <a:ext cx="5819775" cy="37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5815330" imgH="375920" progId="Paint.Picture">
                  <p:embed/>
                </p:oleObj>
              </mc:Choice>
              <mc:Fallback>
                <p:oleObj name="" r:id="rId2" imgW="5815330" imgH="37592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52010" y="1680845"/>
                        <a:ext cx="5819775" cy="37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4690745" y="2253615"/>
          <a:ext cx="5619115" cy="82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4" imgW="5614670" imgH="828675" progId="Paint.Picture">
                  <p:embed/>
                </p:oleObj>
              </mc:Choice>
              <mc:Fallback>
                <p:oleObj name="" r:id="rId4" imgW="5614670" imgH="828675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0745" y="2253615"/>
                        <a:ext cx="5619115" cy="82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4690745" y="3764915"/>
          <a:ext cx="3741420" cy="39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6" imgW="3738880" imgH="394970" progId="Paint.Picture">
                  <p:embed/>
                </p:oleObj>
              </mc:Choice>
              <mc:Fallback>
                <p:oleObj name="" r:id="rId6" imgW="3738880" imgH="394970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0745" y="3764915"/>
                        <a:ext cx="3741420" cy="395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/>
          <p:nvPr/>
        </p:nvGraphicFramePr>
        <p:xfrm>
          <a:off x="452120" y="1577975"/>
          <a:ext cx="3765550" cy="1744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8" imgW="3762375" imgH="1743075" progId="Paint.Picture">
                  <p:embed/>
                </p:oleObj>
              </mc:Choice>
              <mc:Fallback>
                <p:oleObj name="" r:id="rId8" imgW="3762375" imgH="1743075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2120" y="1577975"/>
                        <a:ext cx="3765550" cy="1744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4772660" y="3202940"/>
          <a:ext cx="208534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0" imgW="1819275" imgH="381000" progId="Paint.Picture">
                  <p:embed/>
                </p:oleObj>
              </mc:Choice>
              <mc:Fallback>
                <p:oleObj name="" r:id="rId10" imgW="1819275" imgH="3810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72660" y="3202940"/>
                        <a:ext cx="208534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组合 26"/>
          <p:cNvGrpSpPr/>
          <p:nvPr/>
        </p:nvGrpSpPr>
        <p:grpSpPr>
          <a:xfrm>
            <a:off x="2828925" y="1859280"/>
            <a:ext cx="1149350" cy="1167765"/>
            <a:chOff x="4455" y="2928"/>
            <a:chExt cx="1810" cy="1839"/>
          </a:xfrm>
        </p:grpSpPr>
        <p:sp>
          <p:nvSpPr>
            <p:cNvPr id="21" name="弧形 20"/>
            <p:cNvSpPr/>
            <p:nvPr/>
          </p:nvSpPr>
          <p:spPr>
            <a:xfrm rot="19980000" flipH="1">
              <a:off x="4754" y="2928"/>
              <a:ext cx="196" cy="272"/>
            </a:xfrm>
            <a:prstGeom prst="arc">
              <a:avLst>
                <a:gd name="adj1" fmla="val 18255252"/>
                <a:gd name="adj2" fmla="val 4933186"/>
              </a:avLst>
            </a:prstGeom>
            <a:ln w="31750" cap="rnd">
              <a:solidFill>
                <a:schemeClr val="accent1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弧形 23"/>
            <p:cNvSpPr/>
            <p:nvPr/>
          </p:nvSpPr>
          <p:spPr>
            <a:xfrm rot="9060000" flipH="1">
              <a:off x="4567" y="4447"/>
              <a:ext cx="196" cy="320"/>
            </a:xfrm>
            <a:prstGeom prst="arc">
              <a:avLst>
                <a:gd name="adj1" fmla="val 18255252"/>
                <a:gd name="adj2" fmla="val 5588234"/>
              </a:avLst>
            </a:prstGeom>
            <a:ln w="31750" cap="rnd">
              <a:solidFill>
                <a:schemeClr val="accent1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4455" y="2975"/>
              <a:ext cx="542" cy="16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4455" y="4678"/>
              <a:ext cx="1810" cy="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455" y="2984"/>
              <a:ext cx="559" cy="0"/>
            </a:xfrm>
            <a:prstGeom prst="line">
              <a:avLst/>
            </a:prstGeom>
            <a:ln w="38100">
              <a:solidFill>
                <a:srgbClr val="1726E7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4455" y="4177"/>
              <a:ext cx="133" cy="492"/>
            </a:xfrm>
            <a:prstGeom prst="line">
              <a:avLst/>
            </a:prstGeom>
            <a:ln w="38100">
              <a:solidFill>
                <a:srgbClr val="1726E7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61052"/>
          <a:stretch>
            <a:fillRect/>
          </a:stretch>
        </p:blipFill>
        <p:spPr>
          <a:xfrm>
            <a:off x="520700" y="324485"/>
            <a:ext cx="11261090" cy="104394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4652010" y="1680845"/>
          <a:ext cx="5819775" cy="37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5815330" imgH="375920" progId="Paint.Picture">
                  <p:embed/>
                </p:oleObj>
              </mc:Choice>
              <mc:Fallback>
                <p:oleObj name="" r:id="rId2" imgW="5815330" imgH="37592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52010" y="1680845"/>
                        <a:ext cx="5819775" cy="37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4690745" y="2253615"/>
          <a:ext cx="5619115" cy="82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4" imgW="5614670" imgH="828675" progId="Paint.Picture">
                  <p:embed/>
                </p:oleObj>
              </mc:Choice>
              <mc:Fallback>
                <p:oleObj name="" r:id="rId4" imgW="5614670" imgH="828675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0745" y="2253615"/>
                        <a:ext cx="5619115" cy="82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4690745" y="3764915"/>
          <a:ext cx="3741420" cy="39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6" imgW="3738880" imgH="394970" progId="Paint.Picture">
                  <p:embed/>
                </p:oleObj>
              </mc:Choice>
              <mc:Fallback>
                <p:oleObj name="" r:id="rId6" imgW="3738880" imgH="394970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0745" y="3764915"/>
                        <a:ext cx="3741420" cy="395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/>
          <p:nvPr/>
        </p:nvGraphicFramePr>
        <p:xfrm>
          <a:off x="452120" y="1577975"/>
          <a:ext cx="3765550" cy="1744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8" imgW="3762375" imgH="1743075" progId="Paint.Picture">
                  <p:embed/>
                </p:oleObj>
              </mc:Choice>
              <mc:Fallback>
                <p:oleObj name="" r:id="rId8" imgW="3762375" imgH="1743075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2120" y="1577975"/>
                        <a:ext cx="3765550" cy="1744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4772660" y="3202940"/>
          <a:ext cx="208534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0" imgW="1819275" imgH="381000" progId="Paint.Picture">
                  <p:embed/>
                </p:oleObj>
              </mc:Choice>
              <mc:Fallback>
                <p:oleObj name="" r:id="rId10" imgW="1819275" imgH="3810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72660" y="3202940"/>
                        <a:ext cx="208534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4766945" y="4284345"/>
          <a:ext cx="3517265" cy="443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2" imgW="3514725" imgH="442595" progId="Paint.Picture">
                  <p:embed/>
                </p:oleObj>
              </mc:Choice>
              <mc:Fallback>
                <p:oleObj name="" r:id="rId12" imgW="3514725" imgH="442595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66945" y="4284345"/>
                        <a:ext cx="3517265" cy="443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组合 26"/>
          <p:cNvGrpSpPr/>
          <p:nvPr/>
        </p:nvGrpSpPr>
        <p:grpSpPr>
          <a:xfrm>
            <a:off x="2828925" y="1859280"/>
            <a:ext cx="1149350" cy="1167765"/>
            <a:chOff x="4455" y="2928"/>
            <a:chExt cx="1810" cy="1839"/>
          </a:xfrm>
        </p:grpSpPr>
        <p:sp>
          <p:nvSpPr>
            <p:cNvPr id="21" name="弧形 20"/>
            <p:cNvSpPr/>
            <p:nvPr/>
          </p:nvSpPr>
          <p:spPr>
            <a:xfrm rot="19980000" flipH="1">
              <a:off x="4754" y="2928"/>
              <a:ext cx="196" cy="272"/>
            </a:xfrm>
            <a:prstGeom prst="arc">
              <a:avLst>
                <a:gd name="adj1" fmla="val 18255252"/>
                <a:gd name="adj2" fmla="val 4933186"/>
              </a:avLst>
            </a:prstGeom>
            <a:ln w="31750" cap="rnd">
              <a:solidFill>
                <a:schemeClr val="accent1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弧形 23"/>
            <p:cNvSpPr/>
            <p:nvPr/>
          </p:nvSpPr>
          <p:spPr>
            <a:xfrm rot="9060000" flipH="1">
              <a:off x="4567" y="4447"/>
              <a:ext cx="196" cy="320"/>
            </a:xfrm>
            <a:prstGeom prst="arc">
              <a:avLst>
                <a:gd name="adj1" fmla="val 18255252"/>
                <a:gd name="adj2" fmla="val 5588234"/>
              </a:avLst>
            </a:prstGeom>
            <a:ln w="31750" cap="rnd">
              <a:solidFill>
                <a:schemeClr val="accent1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4455" y="2975"/>
              <a:ext cx="542" cy="16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4455" y="4678"/>
              <a:ext cx="1810" cy="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455" y="2984"/>
              <a:ext cx="559" cy="0"/>
            </a:xfrm>
            <a:prstGeom prst="line">
              <a:avLst/>
            </a:prstGeom>
            <a:ln w="38100">
              <a:solidFill>
                <a:srgbClr val="1726E7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4455" y="4177"/>
              <a:ext cx="133" cy="492"/>
            </a:xfrm>
            <a:prstGeom prst="line">
              <a:avLst/>
            </a:prstGeom>
            <a:ln w="38100">
              <a:solidFill>
                <a:srgbClr val="1726E7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1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61052"/>
          <a:stretch>
            <a:fillRect/>
          </a:stretch>
        </p:blipFill>
        <p:spPr>
          <a:xfrm>
            <a:off x="520700" y="324485"/>
            <a:ext cx="11261090" cy="104394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4652010" y="1680845"/>
          <a:ext cx="5819775" cy="37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5815330" imgH="375920" progId="Paint.Picture">
                  <p:embed/>
                </p:oleObj>
              </mc:Choice>
              <mc:Fallback>
                <p:oleObj name="" r:id="rId2" imgW="5815330" imgH="37592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52010" y="1680845"/>
                        <a:ext cx="5819775" cy="37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4690745" y="2253615"/>
          <a:ext cx="5619115" cy="82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4" imgW="5614670" imgH="828675" progId="Paint.Picture">
                  <p:embed/>
                </p:oleObj>
              </mc:Choice>
              <mc:Fallback>
                <p:oleObj name="" r:id="rId4" imgW="5614670" imgH="828675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0745" y="2253615"/>
                        <a:ext cx="5619115" cy="82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4690745" y="3764915"/>
          <a:ext cx="3741420" cy="39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6" imgW="3738880" imgH="394970" progId="Paint.Picture">
                  <p:embed/>
                </p:oleObj>
              </mc:Choice>
              <mc:Fallback>
                <p:oleObj name="" r:id="rId6" imgW="3738880" imgH="394970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0745" y="3764915"/>
                        <a:ext cx="3741420" cy="395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/>
          <p:nvPr/>
        </p:nvGraphicFramePr>
        <p:xfrm>
          <a:off x="452120" y="1577975"/>
          <a:ext cx="3765550" cy="1744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8" imgW="3762375" imgH="1743075" progId="Paint.Picture">
                  <p:embed/>
                </p:oleObj>
              </mc:Choice>
              <mc:Fallback>
                <p:oleObj name="" r:id="rId8" imgW="3762375" imgH="1743075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2120" y="1577975"/>
                        <a:ext cx="3765550" cy="1744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4772660" y="3202940"/>
          <a:ext cx="208534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0" imgW="1819275" imgH="381000" progId="Paint.Picture">
                  <p:embed/>
                </p:oleObj>
              </mc:Choice>
              <mc:Fallback>
                <p:oleObj name="" r:id="rId10" imgW="1819275" imgH="3810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72660" y="3202940"/>
                        <a:ext cx="208534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4766945" y="4284345"/>
          <a:ext cx="3517265" cy="443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2" imgW="3514725" imgH="442595" progId="Paint.Picture">
                  <p:embed/>
                </p:oleObj>
              </mc:Choice>
              <mc:Fallback>
                <p:oleObj name="" r:id="rId12" imgW="3514725" imgH="442595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66945" y="4284345"/>
                        <a:ext cx="3517265" cy="443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4766945" y="4919345"/>
          <a:ext cx="1868170" cy="37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4" imgW="1866900" imgH="375920" progId="Paint.Picture">
                  <p:embed/>
                </p:oleObj>
              </mc:Choice>
              <mc:Fallback>
                <p:oleObj name="" r:id="rId14" imgW="1866900" imgH="375920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66945" y="4919345"/>
                        <a:ext cx="1868170" cy="37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接连接符 12"/>
          <p:cNvCxnSpPr/>
          <p:nvPr/>
        </p:nvCxnSpPr>
        <p:spPr>
          <a:xfrm flipH="1" flipV="1">
            <a:off x="2823210" y="1894840"/>
            <a:ext cx="5715" cy="1069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924175" y="2663190"/>
            <a:ext cx="1059815" cy="312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61052"/>
          <a:stretch>
            <a:fillRect/>
          </a:stretch>
        </p:blipFill>
        <p:spPr>
          <a:xfrm>
            <a:off x="520700" y="324485"/>
            <a:ext cx="11261090" cy="104394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4652010" y="1680845"/>
          <a:ext cx="5819775" cy="37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5815330" imgH="375920" progId="Paint.Picture">
                  <p:embed/>
                </p:oleObj>
              </mc:Choice>
              <mc:Fallback>
                <p:oleObj name="" r:id="rId2" imgW="5815330" imgH="37592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52010" y="1680845"/>
                        <a:ext cx="5819775" cy="37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4690745" y="2253615"/>
          <a:ext cx="5619115" cy="82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4" imgW="5614670" imgH="828675" progId="Paint.Picture">
                  <p:embed/>
                </p:oleObj>
              </mc:Choice>
              <mc:Fallback>
                <p:oleObj name="" r:id="rId4" imgW="5614670" imgH="828675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0745" y="2253615"/>
                        <a:ext cx="5619115" cy="82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4690745" y="3764915"/>
          <a:ext cx="3741420" cy="39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6" imgW="3738880" imgH="394970" progId="Paint.Picture">
                  <p:embed/>
                </p:oleObj>
              </mc:Choice>
              <mc:Fallback>
                <p:oleObj name="" r:id="rId6" imgW="3738880" imgH="394970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0745" y="3764915"/>
                        <a:ext cx="3741420" cy="395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/>
          <p:nvPr/>
        </p:nvGraphicFramePr>
        <p:xfrm>
          <a:off x="452120" y="1577975"/>
          <a:ext cx="3765550" cy="1744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8" imgW="3762375" imgH="1743075" progId="Paint.Picture">
                  <p:embed/>
                </p:oleObj>
              </mc:Choice>
              <mc:Fallback>
                <p:oleObj name="" r:id="rId8" imgW="3762375" imgH="1743075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2120" y="1577975"/>
                        <a:ext cx="3765550" cy="1744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4772660" y="3202940"/>
          <a:ext cx="208534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0" imgW="1819275" imgH="381000" progId="Paint.Picture">
                  <p:embed/>
                </p:oleObj>
              </mc:Choice>
              <mc:Fallback>
                <p:oleObj name="" r:id="rId10" imgW="1819275" imgH="3810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72660" y="3202940"/>
                        <a:ext cx="208534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4766945" y="4284345"/>
          <a:ext cx="3517265" cy="443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2" imgW="3514725" imgH="442595" progId="Paint.Picture">
                  <p:embed/>
                </p:oleObj>
              </mc:Choice>
              <mc:Fallback>
                <p:oleObj name="" r:id="rId12" imgW="3514725" imgH="442595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66945" y="4284345"/>
                        <a:ext cx="3517265" cy="443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4766945" y="4919345"/>
          <a:ext cx="1868170" cy="37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4" imgW="1866900" imgH="375920" progId="Paint.Picture">
                  <p:embed/>
                </p:oleObj>
              </mc:Choice>
              <mc:Fallback>
                <p:oleObj name="" r:id="rId14" imgW="1866900" imgH="375920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66945" y="4919345"/>
                        <a:ext cx="1868170" cy="37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/>
          <p:nvPr/>
        </p:nvGraphicFramePr>
        <p:xfrm>
          <a:off x="4809490" y="5428615"/>
          <a:ext cx="3360420" cy="39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6" imgW="3357880" imgH="390525" progId="Paint.Picture">
                  <p:embed/>
                </p:oleObj>
              </mc:Choice>
              <mc:Fallback>
                <p:oleObj name="" r:id="rId16" imgW="3357880" imgH="390525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09490" y="5428615"/>
                        <a:ext cx="3360420" cy="391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接连接符 12"/>
          <p:cNvCxnSpPr/>
          <p:nvPr/>
        </p:nvCxnSpPr>
        <p:spPr>
          <a:xfrm flipH="1" flipV="1">
            <a:off x="2823210" y="1894840"/>
            <a:ext cx="5715" cy="1069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924175" y="2663190"/>
            <a:ext cx="1059815" cy="312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61052"/>
          <a:stretch>
            <a:fillRect/>
          </a:stretch>
        </p:blipFill>
        <p:spPr>
          <a:xfrm>
            <a:off x="520700" y="324485"/>
            <a:ext cx="11261090" cy="104394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4652010" y="1680845"/>
          <a:ext cx="5819775" cy="37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5815330" imgH="375920" progId="Paint.Picture">
                  <p:embed/>
                </p:oleObj>
              </mc:Choice>
              <mc:Fallback>
                <p:oleObj name="" r:id="rId2" imgW="5815330" imgH="37592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52010" y="1680845"/>
                        <a:ext cx="5819775" cy="37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4690745" y="2253615"/>
          <a:ext cx="5619115" cy="82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4" imgW="5614670" imgH="828675" progId="Paint.Picture">
                  <p:embed/>
                </p:oleObj>
              </mc:Choice>
              <mc:Fallback>
                <p:oleObj name="" r:id="rId4" imgW="5614670" imgH="828675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0745" y="2253615"/>
                        <a:ext cx="5619115" cy="82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4690745" y="3764915"/>
          <a:ext cx="3741420" cy="39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6" imgW="3738880" imgH="394970" progId="Paint.Picture">
                  <p:embed/>
                </p:oleObj>
              </mc:Choice>
              <mc:Fallback>
                <p:oleObj name="" r:id="rId6" imgW="3738880" imgH="394970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0745" y="3764915"/>
                        <a:ext cx="3741420" cy="395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/>
          <p:nvPr/>
        </p:nvGraphicFramePr>
        <p:xfrm>
          <a:off x="452120" y="1577975"/>
          <a:ext cx="3765550" cy="1744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8" imgW="3762375" imgH="1743075" progId="Paint.Picture">
                  <p:embed/>
                </p:oleObj>
              </mc:Choice>
              <mc:Fallback>
                <p:oleObj name="" r:id="rId8" imgW="3762375" imgH="1743075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2120" y="1577975"/>
                        <a:ext cx="3765550" cy="1744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4772660" y="3202940"/>
          <a:ext cx="208534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0" imgW="1819275" imgH="381000" progId="Paint.Picture">
                  <p:embed/>
                </p:oleObj>
              </mc:Choice>
              <mc:Fallback>
                <p:oleObj name="" r:id="rId10" imgW="1819275" imgH="3810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72660" y="3202940"/>
                        <a:ext cx="208534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4766945" y="4284345"/>
          <a:ext cx="3517265" cy="443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2" imgW="3514725" imgH="442595" progId="Paint.Picture">
                  <p:embed/>
                </p:oleObj>
              </mc:Choice>
              <mc:Fallback>
                <p:oleObj name="" r:id="rId12" imgW="3514725" imgH="442595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66945" y="4284345"/>
                        <a:ext cx="3517265" cy="443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4766945" y="4919345"/>
          <a:ext cx="1868170" cy="37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4" imgW="1866900" imgH="375920" progId="Paint.Picture">
                  <p:embed/>
                </p:oleObj>
              </mc:Choice>
              <mc:Fallback>
                <p:oleObj name="" r:id="rId14" imgW="1866900" imgH="375920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66945" y="4919345"/>
                        <a:ext cx="1868170" cy="37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/>
          <p:nvPr/>
        </p:nvGraphicFramePr>
        <p:xfrm>
          <a:off x="4809490" y="5428615"/>
          <a:ext cx="3360420" cy="39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6" imgW="3357880" imgH="390525" progId="Paint.Picture">
                  <p:embed/>
                </p:oleObj>
              </mc:Choice>
              <mc:Fallback>
                <p:oleObj name="" r:id="rId16" imgW="3357880" imgH="390525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09490" y="5428615"/>
                        <a:ext cx="3360420" cy="391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4776470" y="5980430"/>
          <a:ext cx="678243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8" imgW="6776720" imgH="485775" progId="Paint.Picture">
                  <p:embed/>
                </p:oleObj>
              </mc:Choice>
              <mc:Fallback>
                <p:oleObj name="" r:id="rId18" imgW="6776720" imgH="485775" progId="Paint.Picture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76470" y="5980430"/>
                        <a:ext cx="678243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接连接符 12"/>
          <p:cNvCxnSpPr/>
          <p:nvPr/>
        </p:nvCxnSpPr>
        <p:spPr>
          <a:xfrm flipH="1" flipV="1">
            <a:off x="2823210" y="1894840"/>
            <a:ext cx="5715" cy="1069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924175" y="2663190"/>
            <a:ext cx="1059815" cy="312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77</vt:i4>
      </vt:variant>
      <vt:variant>
        <vt:lpstr>幻灯片标题</vt:lpstr>
      </vt:variant>
      <vt:variant>
        <vt:i4>14</vt:i4>
      </vt:variant>
    </vt:vector>
  </HeadingPairs>
  <TitlesOfParts>
    <vt:vector size="9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Loreen</dc:creator>
  <cp:lastModifiedBy>Loreen</cp:lastModifiedBy>
  <cp:revision>190</cp:revision>
  <dcterms:created xsi:type="dcterms:W3CDTF">2019-06-19T02:08:00Z</dcterms:created>
  <dcterms:modified xsi:type="dcterms:W3CDTF">2025-08-28T10:11:44Z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10041A9C1AE6420A9A3E2D863C1EF1D8_13</vt:lpwstr>
  </property>
</Properties>
</file>