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358" r:id="rId4"/>
    <p:sldId id="359" r:id="rId5"/>
    <p:sldId id="363" r:id="rId6"/>
    <p:sldId id="364" r:id="rId7"/>
    <p:sldId id="357" r:id="rId8"/>
    <p:sldId id="368" r:id="rId9"/>
    <p:sldId id="369" r:id="rId10"/>
    <p:sldId id="3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7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E7"/>
    <a:srgbClr val="E8E5E7"/>
    <a:srgbClr val="0FB74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5"/>
        <p:guide pos="37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4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4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6.bin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66.xml"/><Relationship Id="rId13" Type="http://schemas.openxmlformats.org/officeDocument/2006/relationships/image" Target="../media/image7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6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4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2.bin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67.xml"/><Relationship Id="rId15" Type="http://schemas.openxmlformats.org/officeDocument/2006/relationships/image" Target="../media/image8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7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6.wmf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9.bin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9.xml"/><Relationship Id="rId7" Type="http://schemas.openxmlformats.org/officeDocument/2006/relationships/image" Target="../media/image9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21.bin"/><Relationship Id="rId10" Type="http://schemas.openxmlformats.org/officeDocument/2006/relationships/vmlDrawing" Target="../drawings/vmlDrawing6.v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24.bin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31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9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28.bin"/><Relationship Id="rId14" Type="http://schemas.openxmlformats.org/officeDocument/2006/relationships/vmlDrawing" Target="../drawings/vmlDrawing8.v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1.xml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32.bin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392430"/>
            <a:ext cx="11216005" cy="37293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7680" y="392430"/>
            <a:ext cx="11215370" cy="3728720"/>
            <a:chOff x="768" y="618"/>
            <a:chExt cx="17662" cy="58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618"/>
              <a:ext cx="17663" cy="5873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2208" y="510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>
              <a:endCxn id="24" idx="4"/>
            </p:cNvCxnSpPr>
            <p:nvPr/>
          </p:nvCxnSpPr>
          <p:spPr>
            <a:xfrm flipV="1">
              <a:off x="1643" y="5188"/>
              <a:ext cx="608" cy="80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251" y="3760"/>
              <a:ext cx="126" cy="1343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2258" y="4778"/>
              <a:ext cx="660" cy="616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20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E</a:t>
              </a:r>
              <a:endPara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1643" y="3793"/>
              <a:ext cx="726" cy="2272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7" name="对象 6"/>
          <p:cNvGraphicFramePr/>
          <p:nvPr/>
        </p:nvGraphicFramePr>
        <p:xfrm>
          <a:off x="3604260" y="2367915"/>
          <a:ext cx="690181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896100" imgH="438150" progId="Paint.Picture">
                  <p:embed/>
                </p:oleObj>
              </mc:Choice>
              <mc:Fallback>
                <p:oleObj name="" r:id="rId2" imgW="6896100" imgH="4381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4260" y="2367915"/>
                        <a:ext cx="690181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939415" y="2347595"/>
            <a:ext cx="5676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解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7680" y="392430"/>
            <a:ext cx="11215370" cy="3728720"/>
            <a:chOff x="768" y="618"/>
            <a:chExt cx="17662" cy="58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618"/>
              <a:ext cx="17663" cy="587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2208" y="510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endCxn id="5" idx="4"/>
            </p:cNvCxnSpPr>
            <p:nvPr/>
          </p:nvCxnSpPr>
          <p:spPr>
            <a:xfrm flipV="1">
              <a:off x="1643" y="5188"/>
              <a:ext cx="608" cy="80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251" y="3760"/>
              <a:ext cx="126" cy="1343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2258" y="4778"/>
              <a:ext cx="660" cy="616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20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E</a:t>
              </a:r>
              <a:endPara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643" y="3793"/>
              <a:ext cx="726" cy="2272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7" name="对象 6"/>
          <p:cNvGraphicFramePr/>
          <p:nvPr/>
        </p:nvGraphicFramePr>
        <p:xfrm>
          <a:off x="3604260" y="2367915"/>
          <a:ext cx="690181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896100" imgH="438150" progId="Paint.Picture">
                  <p:embed/>
                </p:oleObj>
              </mc:Choice>
              <mc:Fallback>
                <p:oleObj name="" r:id="rId2" imgW="6896100" imgH="4381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4260" y="2367915"/>
                        <a:ext cx="690181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660140" y="3022600"/>
          <a:ext cx="4966335" cy="3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4962525" imgH="367030" progId="Paint.Picture">
                  <p:embed/>
                </p:oleObj>
              </mc:Choice>
              <mc:Fallback>
                <p:oleObj name="" r:id="rId4" imgW="4962525" imgH="36703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0140" y="3022600"/>
                        <a:ext cx="4966335" cy="36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8788400" y="2998470"/>
          <a:ext cx="1925955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1924050" imgH="390525" progId="Paint.Picture">
                  <p:embed/>
                </p:oleObj>
              </mc:Choice>
              <mc:Fallback>
                <p:oleObj name="" r:id="rId6" imgW="1924050" imgH="390525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8400" y="2998470"/>
                        <a:ext cx="1925955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3660140" y="3669665"/>
          <a:ext cx="3083560" cy="3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8" imgW="3081020" imgH="367030" progId="Paint.Picture">
                  <p:embed/>
                </p:oleObj>
              </mc:Choice>
              <mc:Fallback>
                <p:oleObj name="" r:id="rId8" imgW="3081020" imgH="36703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0140" y="3669665"/>
                        <a:ext cx="3083560" cy="36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939415" y="2347595"/>
            <a:ext cx="5676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解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7680" y="392430"/>
            <a:ext cx="11215370" cy="3728720"/>
            <a:chOff x="768" y="618"/>
            <a:chExt cx="17662" cy="58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618"/>
              <a:ext cx="17663" cy="587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2208" y="510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endCxn id="5" idx="4"/>
            </p:cNvCxnSpPr>
            <p:nvPr/>
          </p:nvCxnSpPr>
          <p:spPr>
            <a:xfrm flipV="1">
              <a:off x="1643" y="5188"/>
              <a:ext cx="608" cy="80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251" y="3760"/>
              <a:ext cx="126" cy="1343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2258" y="4778"/>
              <a:ext cx="660" cy="616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20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E</a:t>
              </a:r>
              <a:endPara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643" y="3793"/>
              <a:ext cx="726" cy="2272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7" name="对象 6"/>
          <p:cNvGraphicFramePr/>
          <p:nvPr/>
        </p:nvGraphicFramePr>
        <p:xfrm>
          <a:off x="3604260" y="2367915"/>
          <a:ext cx="690181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896100" imgH="438150" progId="Paint.Picture">
                  <p:embed/>
                </p:oleObj>
              </mc:Choice>
              <mc:Fallback>
                <p:oleObj name="" r:id="rId2" imgW="6896100" imgH="4381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4260" y="2367915"/>
                        <a:ext cx="690181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660140" y="3022600"/>
          <a:ext cx="4966335" cy="3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4962525" imgH="367030" progId="Paint.Picture">
                  <p:embed/>
                </p:oleObj>
              </mc:Choice>
              <mc:Fallback>
                <p:oleObj name="" r:id="rId4" imgW="4962525" imgH="36703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0140" y="3022600"/>
                        <a:ext cx="4966335" cy="36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8788400" y="2998470"/>
          <a:ext cx="1925955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1924050" imgH="390525" progId="Paint.Picture">
                  <p:embed/>
                </p:oleObj>
              </mc:Choice>
              <mc:Fallback>
                <p:oleObj name="" r:id="rId6" imgW="1924050" imgH="390525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8400" y="2998470"/>
                        <a:ext cx="1925955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3660140" y="3669665"/>
          <a:ext cx="3083560" cy="3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8" imgW="3081020" imgH="367030" progId="Paint.Picture">
                  <p:embed/>
                </p:oleObj>
              </mc:Choice>
              <mc:Fallback>
                <p:oleObj name="" r:id="rId8" imgW="3081020" imgH="36703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0140" y="3669665"/>
                        <a:ext cx="3083560" cy="36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3697605" y="4203700"/>
          <a:ext cx="3760470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0" imgW="3757930" imgH="428625" progId="Paint.Picture">
                  <p:embed/>
                </p:oleObj>
              </mc:Choice>
              <mc:Fallback>
                <p:oleObj name="" r:id="rId10" imgW="3757930" imgH="428625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7605" y="4203700"/>
                        <a:ext cx="3760470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649980" y="4791075"/>
          <a:ext cx="469011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2" imgW="4686300" imgH="419100" progId="Paint.Picture">
                  <p:embed/>
                </p:oleObj>
              </mc:Choice>
              <mc:Fallback>
                <p:oleObj name="" r:id="rId12" imgW="4686300" imgH="419100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49980" y="4791075"/>
                        <a:ext cx="469011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939415" y="2347595"/>
            <a:ext cx="5676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解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7680" y="392430"/>
            <a:ext cx="11215370" cy="3728720"/>
            <a:chOff x="768" y="618"/>
            <a:chExt cx="17662" cy="58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618"/>
              <a:ext cx="17663" cy="587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2208" y="510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endCxn id="5" idx="4"/>
            </p:cNvCxnSpPr>
            <p:nvPr/>
          </p:nvCxnSpPr>
          <p:spPr>
            <a:xfrm flipV="1">
              <a:off x="1643" y="5188"/>
              <a:ext cx="608" cy="80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251" y="3760"/>
              <a:ext cx="126" cy="1343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2258" y="4778"/>
              <a:ext cx="660" cy="616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20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E</a:t>
              </a:r>
              <a:endPara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643" y="3793"/>
              <a:ext cx="726" cy="2272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7" name="对象 6"/>
          <p:cNvGraphicFramePr/>
          <p:nvPr/>
        </p:nvGraphicFramePr>
        <p:xfrm>
          <a:off x="3604260" y="2367915"/>
          <a:ext cx="690181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896100" imgH="438150" progId="Paint.Picture">
                  <p:embed/>
                </p:oleObj>
              </mc:Choice>
              <mc:Fallback>
                <p:oleObj name="" r:id="rId2" imgW="6896100" imgH="4381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4260" y="2367915"/>
                        <a:ext cx="690181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660140" y="3022600"/>
          <a:ext cx="4966335" cy="3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4962525" imgH="367030" progId="Paint.Picture">
                  <p:embed/>
                </p:oleObj>
              </mc:Choice>
              <mc:Fallback>
                <p:oleObj name="" r:id="rId4" imgW="4962525" imgH="36703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0140" y="3022600"/>
                        <a:ext cx="4966335" cy="36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8788400" y="2998470"/>
          <a:ext cx="1925955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1924050" imgH="390525" progId="Paint.Picture">
                  <p:embed/>
                </p:oleObj>
              </mc:Choice>
              <mc:Fallback>
                <p:oleObj name="" r:id="rId6" imgW="1924050" imgH="390525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8400" y="2998470"/>
                        <a:ext cx="1925955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3660140" y="3669665"/>
          <a:ext cx="3083560" cy="3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8" imgW="3081020" imgH="367030" progId="Paint.Picture">
                  <p:embed/>
                </p:oleObj>
              </mc:Choice>
              <mc:Fallback>
                <p:oleObj name="" r:id="rId8" imgW="3081020" imgH="36703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0140" y="3669665"/>
                        <a:ext cx="3083560" cy="36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3697605" y="4203700"/>
          <a:ext cx="3760470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0" imgW="3757930" imgH="428625" progId="Paint.Picture">
                  <p:embed/>
                </p:oleObj>
              </mc:Choice>
              <mc:Fallback>
                <p:oleObj name="" r:id="rId10" imgW="3757930" imgH="428625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7605" y="4203700"/>
                        <a:ext cx="3760470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649980" y="4791075"/>
          <a:ext cx="469011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2" imgW="4686300" imgH="419100" progId="Paint.Picture">
                  <p:embed/>
                </p:oleObj>
              </mc:Choice>
              <mc:Fallback>
                <p:oleObj name="" r:id="rId12" imgW="4686300" imgH="419100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49980" y="4791075"/>
                        <a:ext cx="469011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712845" y="5416550"/>
          <a:ext cx="4332605" cy="48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4" imgW="4328795" imgH="480695" progId="Paint.Picture">
                  <p:embed/>
                </p:oleObj>
              </mc:Choice>
              <mc:Fallback>
                <p:oleObj name="" r:id="rId14" imgW="4328795" imgH="480695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12845" y="5416550"/>
                        <a:ext cx="4332605" cy="48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939415" y="2347595"/>
            <a:ext cx="5676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解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7680" y="392430"/>
            <a:ext cx="11215370" cy="3728720"/>
            <a:chOff x="768" y="618"/>
            <a:chExt cx="17662" cy="58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618"/>
              <a:ext cx="17663" cy="5873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2208" y="510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>
              <a:endCxn id="24" idx="4"/>
            </p:cNvCxnSpPr>
            <p:nvPr/>
          </p:nvCxnSpPr>
          <p:spPr>
            <a:xfrm flipV="1">
              <a:off x="1643" y="5188"/>
              <a:ext cx="608" cy="80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251" y="3760"/>
              <a:ext cx="126" cy="1343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2258" y="4778"/>
              <a:ext cx="660" cy="616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20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E</a:t>
              </a:r>
              <a:endPara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1643" y="3793"/>
              <a:ext cx="726" cy="2272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7" name="对象 6"/>
          <p:cNvGraphicFramePr/>
          <p:nvPr/>
        </p:nvGraphicFramePr>
        <p:xfrm>
          <a:off x="3604260" y="2367915"/>
          <a:ext cx="690181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896100" imgH="438150" progId="Paint.Picture">
                  <p:embed/>
                </p:oleObj>
              </mc:Choice>
              <mc:Fallback>
                <p:oleObj name="" r:id="rId2" imgW="6896100" imgH="4381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4260" y="2367915"/>
                        <a:ext cx="690181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3658870" y="2957830"/>
          <a:ext cx="4999355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4" imgW="4995545" imgH="542925" progId="Paint.Picture">
                  <p:embed/>
                </p:oleObj>
              </mc:Choice>
              <mc:Fallback>
                <p:oleObj name="" r:id="rId4" imgW="4995545" imgH="542925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8870" y="2957830"/>
                        <a:ext cx="4999355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939415" y="2347595"/>
            <a:ext cx="5676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解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7680" y="392430"/>
            <a:ext cx="11215370" cy="3728720"/>
            <a:chOff x="768" y="618"/>
            <a:chExt cx="17662" cy="58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618"/>
              <a:ext cx="17663" cy="5873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2208" y="510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>
              <a:endCxn id="24" idx="4"/>
            </p:cNvCxnSpPr>
            <p:nvPr/>
          </p:nvCxnSpPr>
          <p:spPr>
            <a:xfrm flipV="1">
              <a:off x="1643" y="5188"/>
              <a:ext cx="608" cy="80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251" y="3760"/>
              <a:ext cx="126" cy="1343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2258" y="4778"/>
              <a:ext cx="660" cy="616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20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E</a:t>
              </a:r>
              <a:endPara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1643" y="3793"/>
              <a:ext cx="726" cy="2272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7" name="对象 6"/>
          <p:cNvGraphicFramePr/>
          <p:nvPr/>
        </p:nvGraphicFramePr>
        <p:xfrm>
          <a:off x="3604260" y="2367915"/>
          <a:ext cx="690181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896100" imgH="438150" progId="Paint.Picture">
                  <p:embed/>
                </p:oleObj>
              </mc:Choice>
              <mc:Fallback>
                <p:oleObj name="" r:id="rId2" imgW="6896100" imgH="4381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4260" y="2367915"/>
                        <a:ext cx="690181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604260" y="3677285"/>
          <a:ext cx="5976620" cy="90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972175" imgH="904875" progId="Paint.Picture">
                  <p:embed/>
                </p:oleObj>
              </mc:Choice>
              <mc:Fallback>
                <p:oleObj name="" r:id="rId4" imgW="5972175" imgH="90487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4260" y="3677285"/>
                        <a:ext cx="5976620" cy="90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3658870" y="2957830"/>
          <a:ext cx="4999355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6" imgW="4995545" imgH="542925" progId="Paint.Picture">
                  <p:embed/>
                </p:oleObj>
              </mc:Choice>
              <mc:Fallback>
                <p:oleObj name="" r:id="rId6" imgW="4995545" imgH="542925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8870" y="2957830"/>
                        <a:ext cx="4999355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939415" y="2347595"/>
            <a:ext cx="5676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解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7680" y="392430"/>
            <a:ext cx="11215370" cy="3728720"/>
            <a:chOff x="768" y="618"/>
            <a:chExt cx="17662" cy="58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618"/>
              <a:ext cx="17663" cy="5873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2208" y="510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>
              <a:endCxn id="24" idx="4"/>
            </p:cNvCxnSpPr>
            <p:nvPr/>
          </p:nvCxnSpPr>
          <p:spPr>
            <a:xfrm flipV="1">
              <a:off x="1643" y="5188"/>
              <a:ext cx="608" cy="80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251" y="3760"/>
              <a:ext cx="126" cy="1343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2258" y="4778"/>
              <a:ext cx="660" cy="616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20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E</a:t>
              </a:r>
              <a:endPara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1643" y="3793"/>
              <a:ext cx="726" cy="2272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7" name="对象 6"/>
          <p:cNvGraphicFramePr/>
          <p:nvPr/>
        </p:nvGraphicFramePr>
        <p:xfrm>
          <a:off x="3604260" y="2367915"/>
          <a:ext cx="690181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896100" imgH="438150" progId="Paint.Picture">
                  <p:embed/>
                </p:oleObj>
              </mc:Choice>
              <mc:Fallback>
                <p:oleObj name="" r:id="rId2" imgW="6896100" imgH="4381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4260" y="2367915"/>
                        <a:ext cx="690181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604260" y="3677285"/>
          <a:ext cx="5976620" cy="90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972175" imgH="904875" progId="Paint.Picture">
                  <p:embed/>
                </p:oleObj>
              </mc:Choice>
              <mc:Fallback>
                <p:oleObj name="" r:id="rId4" imgW="5972175" imgH="90487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4260" y="3677285"/>
                        <a:ext cx="5976620" cy="90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3658870" y="4843780"/>
          <a:ext cx="7145020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7139305" imgH="542925" progId="Paint.Picture">
                  <p:embed/>
                </p:oleObj>
              </mc:Choice>
              <mc:Fallback>
                <p:oleObj name="" r:id="rId6" imgW="7139305" imgH="5429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8870" y="4843780"/>
                        <a:ext cx="7145020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3658870" y="2957830"/>
          <a:ext cx="4999355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8" imgW="4995545" imgH="542925" progId="Paint.Picture">
                  <p:embed/>
                </p:oleObj>
              </mc:Choice>
              <mc:Fallback>
                <p:oleObj name="" r:id="rId8" imgW="4995545" imgH="542925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8870" y="2957830"/>
                        <a:ext cx="4999355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939415" y="2347595"/>
            <a:ext cx="5676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解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392430"/>
            <a:ext cx="11216005" cy="3729355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1402080" y="3240405"/>
            <a:ext cx="53975" cy="53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endCxn id="24" idx="4"/>
          </p:cNvCxnSpPr>
          <p:nvPr/>
        </p:nvCxnSpPr>
        <p:spPr>
          <a:xfrm flipV="1">
            <a:off x="1043305" y="3294380"/>
            <a:ext cx="386080" cy="5080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7" name="对象 6"/>
          <p:cNvGraphicFramePr/>
          <p:nvPr/>
        </p:nvGraphicFramePr>
        <p:xfrm>
          <a:off x="3604260" y="2367915"/>
          <a:ext cx="690181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896100" imgH="438150" progId="Paint.Picture">
                  <p:embed/>
                </p:oleObj>
              </mc:Choice>
              <mc:Fallback>
                <p:oleObj name="" r:id="rId2" imgW="6896100" imgH="4381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4260" y="2367915"/>
                        <a:ext cx="690181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604260" y="3677285"/>
          <a:ext cx="5976620" cy="90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972175" imgH="904875" progId="Paint.Picture">
                  <p:embed/>
                </p:oleObj>
              </mc:Choice>
              <mc:Fallback>
                <p:oleObj name="" r:id="rId4" imgW="5972175" imgH="90487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4260" y="3677285"/>
                        <a:ext cx="5976620" cy="90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3658870" y="2957830"/>
          <a:ext cx="4999355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6" imgW="4995545" imgH="542925" progId="Paint.Picture">
                  <p:embed/>
                </p:oleObj>
              </mc:Choice>
              <mc:Fallback>
                <p:oleObj name="" r:id="rId6" imgW="4995545" imgH="542925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8870" y="2957830"/>
                        <a:ext cx="4999355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3658870" y="4843780"/>
          <a:ext cx="7145020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8" imgW="7139305" imgH="542925" progId="Paint.Picture">
                  <p:embed/>
                </p:oleObj>
              </mc:Choice>
              <mc:Fallback>
                <p:oleObj name="" r:id="rId8" imgW="7139305" imgH="5429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8870" y="4843780"/>
                        <a:ext cx="7145020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762635" y="1953895"/>
          <a:ext cx="2550160" cy="262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0" imgW="2728595" imgH="3053080" progId="Paint.Picture">
                  <p:embed/>
                </p:oleObj>
              </mc:Choice>
              <mc:Fallback>
                <p:oleObj name="" r:id="rId10" imgW="2728595" imgH="305308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635" y="1953895"/>
                        <a:ext cx="2550160" cy="2629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939415" y="2347595"/>
            <a:ext cx="5676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解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30</Paragraphs>
  <Slides>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32</vt:i4>
      </vt:variant>
      <vt:variant>
        <vt:lpstr>幻灯片标题</vt:lpstr>
      </vt:variant>
      <vt:variant>
        <vt:i4>9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WPS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Loreen</dc:creator>
  <cp:lastModifiedBy>Loreen</cp:lastModifiedBy>
  <cp:revision>183</cp:revision>
  <dcterms:created xsi:type="dcterms:W3CDTF">2019-06-19T02:08:00Z</dcterms:created>
  <dcterms:modified xsi:type="dcterms:W3CDTF">2025-08-28T08:59:51Z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10041A9C1AE6420A9A3E2D863C1EF1D8_13</vt:lpwstr>
  </property>
</Properties>
</file>